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7"/>
  </p:notesMasterIdLst>
  <p:sldIdLst>
    <p:sldId id="306" r:id="rId5"/>
    <p:sldId id="309" r:id="rId6"/>
    <p:sldId id="311" r:id="rId7"/>
    <p:sldId id="310" r:id="rId8"/>
    <p:sldId id="319" r:id="rId9"/>
    <p:sldId id="312" r:id="rId10"/>
    <p:sldId id="313" r:id="rId11"/>
    <p:sldId id="314" r:id="rId12"/>
    <p:sldId id="315" r:id="rId13"/>
    <p:sldId id="316" r:id="rId14"/>
    <p:sldId id="317" r:id="rId15"/>
    <p:sldId id="31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967" autoAdjust="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92001466-08D2-49CB-B0C8-394486010851}"/>
    <pc:docChg chg="custSel addSld modSld modMainMaster">
      <pc:chgData name="Account Update" userId="d66a401e1e7a39bf" providerId="LiveId" clId="{92001466-08D2-49CB-B0C8-394486010851}" dt="2023-07-12T14:30:12.662" v="1032" actId="20577"/>
      <pc:docMkLst>
        <pc:docMk/>
      </pc:docMkLst>
      <pc:sldChg chg="modTransition">
        <pc:chgData name="Account Update" userId="d66a401e1e7a39bf" providerId="LiveId" clId="{92001466-08D2-49CB-B0C8-394486010851}" dt="2023-07-12T14:26:44.731" v="964"/>
        <pc:sldMkLst>
          <pc:docMk/>
          <pc:sldMk cId="114769864" sldId="306"/>
        </pc:sldMkLst>
      </pc:sldChg>
      <pc:sldChg chg="modSp mod modTransition">
        <pc:chgData name="Account Update" userId="d66a401e1e7a39bf" providerId="LiveId" clId="{92001466-08D2-49CB-B0C8-394486010851}" dt="2023-07-12T14:26:44.731" v="964"/>
        <pc:sldMkLst>
          <pc:docMk/>
          <pc:sldMk cId="2227882511" sldId="309"/>
        </pc:sldMkLst>
        <pc:spChg chg="mod">
          <ac:chgData name="Account Update" userId="d66a401e1e7a39bf" providerId="LiveId" clId="{92001466-08D2-49CB-B0C8-394486010851}" dt="2023-07-12T14:18:57.685" v="941" actId="5793"/>
          <ac:spMkLst>
            <pc:docMk/>
            <pc:sldMk cId="2227882511" sldId="309"/>
            <ac:spMk id="3" creationId="{05408798-0DB3-46BF-880E-7BB904D700F6}"/>
          </ac:spMkLst>
        </pc:spChg>
      </pc:sldChg>
      <pc:sldChg chg="delSp modSp mod modTransition">
        <pc:chgData name="Account Update" userId="d66a401e1e7a39bf" providerId="LiveId" clId="{92001466-08D2-49CB-B0C8-394486010851}" dt="2023-07-12T14:28:59.997" v="1017" actId="20577"/>
        <pc:sldMkLst>
          <pc:docMk/>
          <pc:sldMk cId="251987712" sldId="310"/>
        </pc:sldMkLst>
        <pc:spChg chg="mod">
          <ac:chgData name="Account Update" userId="d66a401e1e7a39bf" providerId="LiveId" clId="{92001466-08D2-49CB-B0C8-394486010851}" dt="2023-07-12T14:28:59.997" v="1017" actId="20577"/>
          <ac:spMkLst>
            <pc:docMk/>
            <pc:sldMk cId="251987712" sldId="310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4:55.054" v="955" actId="478"/>
          <ac:spMkLst>
            <pc:docMk/>
            <pc:sldMk cId="251987712" sldId="310"/>
            <ac:spMk id="4" creationId="{E988701D-4866-387F-1AF2-32B0787A9F11}"/>
          </ac:spMkLst>
        </pc:spChg>
      </pc:sldChg>
      <pc:sldChg chg="modTransition">
        <pc:chgData name="Account Update" userId="d66a401e1e7a39bf" providerId="LiveId" clId="{92001466-08D2-49CB-B0C8-394486010851}" dt="2023-07-12T14:26:44.731" v="964"/>
        <pc:sldMkLst>
          <pc:docMk/>
          <pc:sldMk cId="3262434706" sldId="311"/>
        </pc:sldMkLst>
      </pc:sldChg>
      <pc:sldChg chg="delSp modSp mod modTransition">
        <pc:chgData name="Account Update" userId="d66a401e1e7a39bf" providerId="LiveId" clId="{92001466-08D2-49CB-B0C8-394486010851}" dt="2023-07-12T14:30:12.662" v="1032" actId="20577"/>
        <pc:sldMkLst>
          <pc:docMk/>
          <pc:sldMk cId="3266472515" sldId="312"/>
        </pc:sldMkLst>
        <pc:spChg chg="mod">
          <ac:chgData name="Account Update" userId="d66a401e1e7a39bf" providerId="LiveId" clId="{92001466-08D2-49CB-B0C8-394486010851}" dt="2023-07-12T14:30:12.662" v="1032" actId="20577"/>
          <ac:spMkLst>
            <pc:docMk/>
            <pc:sldMk cId="3266472515" sldId="312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01.555" v="956" actId="478"/>
          <ac:spMkLst>
            <pc:docMk/>
            <pc:sldMk cId="3266472515" sldId="312"/>
            <ac:spMk id="4" creationId="{E988701D-4866-387F-1AF2-32B0787A9F11}"/>
          </ac:spMkLst>
        </pc:spChg>
      </pc:sldChg>
      <pc:sldChg chg="delSp modSp mod modTransition">
        <pc:chgData name="Account Update" userId="d66a401e1e7a39bf" providerId="LiveId" clId="{92001466-08D2-49CB-B0C8-394486010851}" dt="2023-07-12T14:26:44.731" v="964"/>
        <pc:sldMkLst>
          <pc:docMk/>
          <pc:sldMk cId="2328366556" sldId="313"/>
        </pc:sldMkLst>
        <pc:spChg chg="mod">
          <ac:chgData name="Account Update" userId="d66a401e1e7a39bf" providerId="LiveId" clId="{92001466-08D2-49CB-B0C8-394486010851}" dt="2023-07-12T13:42:17.732" v="163" actId="20577"/>
          <ac:spMkLst>
            <pc:docMk/>
            <pc:sldMk cId="2328366556" sldId="313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06.459" v="957" actId="478"/>
          <ac:spMkLst>
            <pc:docMk/>
            <pc:sldMk cId="2328366556" sldId="313"/>
            <ac:spMk id="4" creationId="{E988701D-4866-387F-1AF2-32B0787A9F11}"/>
          </ac:spMkLst>
        </pc:spChg>
      </pc:sldChg>
      <pc:sldChg chg="delSp modSp add mod modTransition">
        <pc:chgData name="Account Update" userId="d66a401e1e7a39bf" providerId="LiveId" clId="{92001466-08D2-49CB-B0C8-394486010851}" dt="2023-07-12T14:26:44.731" v="964"/>
        <pc:sldMkLst>
          <pc:docMk/>
          <pc:sldMk cId="3354963028" sldId="314"/>
        </pc:sldMkLst>
        <pc:spChg chg="mod">
          <ac:chgData name="Account Update" userId="d66a401e1e7a39bf" providerId="LiveId" clId="{92001466-08D2-49CB-B0C8-394486010851}" dt="2023-07-12T13:44:10.806" v="376" actId="20577"/>
          <ac:spMkLst>
            <pc:docMk/>
            <pc:sldMk cId="3354963028" sldId="314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10.942" v="958" actId="478"/>
          <ac:spMkLst>
            <pc:docMk/>
            <pc:sldMk cId="3354963028" sldId="314"/>
            <ac:spMk id="4" creationId="{E988701D-4866-387F-1AF2-32B0787A9F11}"/>
          </ac:spMkLst>
        </pc:spChg>
      </pc:sldChg>
      <pc:sldChg chg="delSp modSp add mod modTransition">
        <pc:chgData name="Account Update" userId="d66a401e1e7a39bf" providerId="LiveId" clId="{92001466-08D2-49CB-B0C8-394486010851}" dt="2023-07-12T14:26:44.731" v="964"/>
        <pc:sldMkLst>
          <pc:docMk/>
          <pc:sldMk cId="2137164388" sldId="315"/>
        </pc:sldMkLst>
        <pc:spChg chg="mod">
          <ac:chgData name="Account Update" userId="d66a401e1e7a39bf" providerId="LiveId" clId="{92001466-08D2-49CB-B0C8-394486010851}" dt="2023-07-12T13:46:41.398" v="527" actId="20577"/>
          <ac:spMkLst>
            <pc:docMk/>
            <pc:sldMk cId="2137164388" sldId="315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15.379" v="959" actId="478"/>
          <ac:spMkLst>
            <pc:docMk/>
            <pc:sldMk cId="2137164388" sldId="315"/>
            <ac:spMk id="4" creationId="{E988701D-4866-387F-1AF2-32B0787A9F11}"/>
          </ac:spMkLst>
        </pc:spChg>
      </pc:sldChg>
      <pc:sldChg chg="delSp modSp add mod modTransition">
        <pc:chgData name="Account Update" userId="d66a401e1e7a39bf" providerId="LiveId" clId="{92001466-08D2-49CB-B0C8-394486010851}" dt="2023-07-12T14:26:44.731" v="964"/>
        <pc:sldMkLst>
          <pc:docMk/>
          <pc:sldMk cId="3162270767" sldId="316"/>
        </pc:sldMkLst>
        <pc:spChg chg="mod">
          <ac:chgData name="Account Update" userId="d66a401e1e7a39bf" providerId="LiveId" clId="{92001466-08D2-49CB-B0C8-394486010851}" dt="2023-07-12T13:47:40.931" v="537" actId="20577"/>
          <ac:spMkLst>
            <pc:docMk/>
            <pc:sldMk cId="3162270767" sldId="316"/>
            <ac:spMk id="2" creationId="{B6599974-3C14-D643-1516-F59F67DFB577}"/>
          </ac:spMkLst>
        </pc:spChg>
        <pc:spChg chg="mod">
          <ac:chgData name="Account Update" userId="d66a401e1e7a39bf" providerId="LiveId" clId="{92001466-08D2-49CB-B0C8-394486010851}" dt="2023-07-12T14:22:29.058" v="943" actId="115"/>
          <ac:spMkLst>
            <pc:docMk/>
            <pc:sldMk cId="3162270767" sldId="316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24.641" v="960" actId="478"/>
          <ac:spMkLst>
            <pc:docMk/>
            <pc:sldMk cId="3162270767" sldId="316"/>
            <ac:spMk id="4" creationId="{E988701D-4866-387F-1AF2-32B0787A9F11}"/>
          </ac:spMkLst>
        </pc:spChg>
      </pc:sldChg>
      <pc:sldChg chg="delSp modSp add mod modTransition">
        <pc:chgData name="Account Update" userId="d66a401e1e7a39bf" providerId="LiveId" clId="{92001466-08D2-49CB-B0C8-394486010851}" dt="2023-07-12T14:26:44.731" v="964"/>
        <pc:sldMkLst>
          <pc:docMk/>
          <pc:sldMk cId="4283159880" sldId="317"/>
        </pc:sldMkLst>
        <pc:spChg chg="mod">
          <ac:chgData name="Account Update" userId="d66a401e1e7a39bf" providerId="LiveId" clId="{92001466-08D2-49CB-B0C8-394486010851}" dt="2023-07-12T14:23:10.621" v="946" actId="115"/>
          <ac:spMkLst>
            <pc:docMk/>
            <pc:sldMk cId="4283159880" sldId="317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42.473" v="962" actId="478"/>
          <ac:spMkLst>
            <pc:docMk/>
            <pc:sldMk cId="4283159880" sldId="317"/>
            <ac:spMk id="4" creationId="{E988701D-4866-387F-1AF2-32B0787A9F11}"/>
          </ac:spMkLst>
        </pc:spChg>
      </pc:sldChg>
      <pc:sldChg chg="delSp modSp add mod modTransition">
        <pc:chgData name="Account Update" userId="d66a401e1e7a39bf" providerId="LiveId" clId="{92001466-08D2-49CB-B0C8-394486010851}" dt="2023-07-12T14:26:44.731" v="964"/>
        <pc:sldMkLst>
          <pc:docMk/>
          <pc:sldMk cId="3036358081" sldId="318"/>
        </pc:sldMkLst>
        <pc:spChg chg="mod">
          <ac:chgData name="Account Update" userId="d66a401e1e7a39bf" providerId="LiveId" clId="{92001466-08D2-49CB-B0C8-394486010851}" dt="2023-07-12T14:15:56.489" v="746" actId="20577"/>
          <ac:spMkLst>
            <pc:docMk/>
            <pc:sldMk cId="3036358081" sldId="318"/>
            <ac:spMk id="2" creationId="{B6599974-3C14-D643-1516-F59F67DFB577}"/>
          </ac:spMkLst>
        </pc:spChg>
        <pc:spChg chg="mod">
          <ac:chgData name="Account Update" userId="d66a401e1e7a39bf" providerId="LiveId" clId="{92001466-08D2-49CB-B0C8-394486010851}" dt="2023-07-12T14:18:14.782" v="933" actId="20577"/>
          <ac:spMkLst>
            <pc:docMk/>
            <pc:sldMk cId="3036358081" sldId="318"/>
            <ac:spMk id="3" creationId="{7A17F59B-8785-1438-38D6-92F05CEF7D7C}"/>
          </ac:spMkLst>
        </pc:spChg>
        <pc:spChg chg="del mod">
          <ac:chgData name="Account Update" userId="d66a401e1e7a39bf" providerId="LiveId" clId="{92001466-08D2-49CB-B0C8-394486010851}" dt="2023-07-12T14:25:34.123" v="961" actId="478"/>
          <ac:spMkLst>
            <pc:docMk/>
            <pc:sldMk cId="3036358081" sldId="318"/>
            <ac:spMk id="4" creationId="{E988701D-4866-387F-1AF2-32B0787A9F11}"/>
          </ac:spMkLst>
        </pc:spChg>
      </pc:sldChg>
      <pc:sldMasterChg chg="modTransition modSldLayout">
        <pc:chgData name="Account Update" userId="d66a401e1e7a39bf" providerId="LiveId" clId="{92001466-08D2-49CB-B0C8-394486010851}" dt="2023-07-12T14:26:44.731" v="964"/>
        <pc:sldMasterMkLst>
          <pc:docMk/>
          <pc:sldMasterMk cId="1999713800" sldId="2147483696"/>
        </pc:sldMasterMkLst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2299780267" sldId="2147483697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321745044" sldId="2147483698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205288056" sldId="2147483700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937595559" sldId="2147483701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663291002" sldId="2147483702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840867636" sldId="2147483703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836805959" sldId="2147483704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840775527" sldId="2147483705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2137906023" sldId="2147483708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442482048" sldId="2147483709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897111348" sldId="2147483710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22263523" sldId="2147483712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299048612" sldId="2147483713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1257891487" sldId="2147483714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301045157" sldId="2147483715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2373079816" sldId="2147483716"/>
          </pc:sldLayoutMkLst>
        </pc:sldLayoutChg>
        <pc:sldLayoutChg chg="modTransition">
          <pc:chgData name="Account Update" userId="d66a401e1e7a39bf" providerId="LiveId" clId="{92001466-08D2-49CB-B0C8-394486010851}" dt="2023-07-12T14:26:44.731" v="964"/>
          <pc:sldLayoutMkLst>
            <pc:docMk/>
            <pc:sldMasterMk cId="1999713800" sldId="2147483696"/>
            <pc:sldLayoutMk cId="2490768777" sldId="2147483717"/>
          </pc:sldLayoutMkLst>
        </pc:sldLayoutChg>
      </pc:sldMasterChg>
    </pc:docChg>
  </pc:docChgLst>
  <pc:docChgLst>
    <pc:chgData name="Account Update" userId="d66a401e1e7a39bf" providerId="LiveId" clId="{FC78A5CE-618F-4C1A-9C2F-3AED2DAEEA78}"/>
    <pc:docChg chg="custSel addSld modSld">
      <pc:chgData name="Account Update" userId="d66a401e1e7a39bf" providerId="LiveId" clId="{FC78A5CE-618F-4C1A-9C2F-3AED2DAEEA78}" dt="2023-08-10T19:29:44.399" v="521" actId="20577"/>
      <pc:docMkLst>
        <pc:docMk/>
      </pc:docMkLst>
      <pc:sldChg chg="modSp mod">
        <pc:chgData name="Account Update" userId="d66a401e1e7a39bf" providerId="LiveId" clId="{FC78A5CE-618F-4C1A-9C2F-3AED2DAEEA78}" dt="2023-08-10T15:18:24.756" v="470" actId="20577"/>
        <pc:sldMkLst>
          <pc:docMk/>
          <pc:sldMk cId="251987712" sldId="310"/>
        </pc:sldMkLst>
        <pc:spChg chg="mod">
          <ac:chgData name="Account Update" userId="d66a401e1e7a39bf" providerId="LiveId" clId="{FC78A5CE-618F-4C1A-9C2F-3AED2DAEEA78}" dt="2023-08-10T15:18:24.756" v="470" actId="20577"/>
          <ac:spMkLst>
            <pc:docMk/>
            <pc:sldMk cId="251987712" sldId="310"/>
            <ac:spMk id="3" creationId="{7A17F59B-8785-1438-38D6-92F05CEF7D7C}"/>
          </ac:spMkLst>
        </pc:spChg>
      </pc:sldChg>
      <pc:sldChg chg="modSp mod">
        <pc:chgData name="Account Update" userId="d66a401e1e7a39bf" providerId="LiveId" clId="{FC78A5CE-618F-4C1A-9C2F-3AED2DAEEA78}" dt="2023-08-10T19:29:07.207" v="495" actId="20577"/>
        <pc:sldMkLst>
          <pc:docMk/>
          <pc:sldMk cId="3162270767" sldId="316"/>
        </pc:sldMkLst>
        <pc:spChg chg="mod">
          <ac:chgData name="Account Update" userId="d66a401e1e7a39bf" providerId="LiveId" clId="{FC78A5CE-618F-4C1A-9C2F-3AED2DAEEA78}" dt="2023-08-10T19:29:07.207" v="495" actId="20577"/>
          <ac:spMkLst>
            <pc:docMk/>
            <pc:sldMk cId="3162270767" sldId="316"/>
            <ac:spMk id="2" creationId="{B6599974-3C14-D643-1516-F59F67DFB577}"/>
          </ac:spMkLst>
        </pc:spChg>
      </pc:sldChg>
      <pc:sldChg chg="modSp mod">
        <pc:chgData name="Account Update" userId="d66a401e1e7a39bf" providerId="LiveId" clId="{FC78A5CE-618F-4C1A-9C2F-3AED2DAEEA78}" dt="2023-08-10T19:29:18.613" v="505" actId="20577"/>
        <pc:sldMkLst>
          <pc:docMk/>
          <pc:sldMk cId="4283159880" sldId="317"/>
        </pc:sldMkLst>
        <pc:spChg chg="mod">
          <ac:chgData name="Account Update" userId="d66a401e1e7a39bf" providerId="LiveId" clId="{FC78A5CE-618F-4C1A-9C2F-3AED2DAEEA78}" dt="2023-08-10T19:29:18.613" v="505" actId="20577"/>
          <ac:spMkLst>
            <pc:docMk/>
            <pc:sldMk cId="4283159880" sldId="317"/>
            <ac:spMk id="2" creationId="{B6599974-3C14-D643-1516-F59F67DFB577}"/>
          </ac:spMkLst>
        </pc:spChg>
      </pc:sldChg>
      <pc:sldChg chg="modSp mod">
        <pc:chgData name="Account Update" userId="d66a401e1e7a39bf" providerId="LiveId" clId="{FC78A5CE-618F-4C1A-9C2F-3AED2DAEEA78}" dt="2023-08-10T19:29:44.399" v="521" actId="20577"/>
        <pc:sldMkLst>
          <pc:docMk/>
          <pc:sldMk cId="3036358081" sldId="318"/>
        </pc:sldMkLst>
        <pc:spChg chg="mod">
          <ac:chgData name="Account Update" userId="d66a401e1e7a39bf" providerId="LiveId" clId="{FC78A5CE-618F-4C1A-9C2F-3AED2DAEEA78}" dt="2023-08-10T19:29:44.399" v="521" actId="20577"/>
          <ac:spMkLst>
            <pc:docMk/>
            <pc:sldMk cId="3036358081" sldId="318"/>
            <ac:spMk id="2" creationId="{B6599974-3C14-D643-1516-F59F67DFB577}"/>
          </ac:spMkLst>
        </pc:spChg>
      </pc:sldChg>
      <pc:sldChg chg="modSp add mod">
        <pc:chgData name="Account Update" userId="d66a401e1e7a39bf" providerId="LiveId" clId="{FC78A5CE-618F-4C1A-9C2F-3AED2DAEEA78}" dt="2023-08-10T15:20:07.776" v="487" actId="20577"/>
        <pc:sldMkLst>
          <pc:docMk/>
          <pc:sldMk cId="2163614009" sldId="319"/>
        </pc:sldMkLst>
        <pc:spChg chg="mod">
          <ac:chgData name="Account Update" userId="d66a401e1e7a39bf" providerId="LiveId" clId="{FC78A5CE-618F-4C1A-9C2F-3AED2DAEEA78}" dt="2023-08-10T15:20:07.776" v="487" actId="20577"/>
          <ac:spMkLst>
            <pc:docMk/>
            <pc:sldMk cId="2163614009" sldId="319"/>
            <ac:spMk id="3" creationId="{7A17F59B-8785-1438-38D6-92F05CEF7D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pc="400" dirty="0">
                <a:solidFill>
                  <a:schemeClr val="bg1"/>
                </a:solidFill>
              </a:rPr>
              <a:t>COOKED IN </a:t>
            </a:r>
            <a:br>
              <a:rPr lang="en-US" sz="5400" spc="400" dirty="0">
                <a:solidFill>
                  <a:schemeClr val="bg1"/>
                </a:solidFill>
              </a:rPr>
            </a:br>
            <a:r>
              <a:rPr lang="en-US" sz="5400" spc="400" dirty="0">
                <a:solidFill>
                  <a:schemeClr val="bg1"/>
                </a:solidFill>
              </a:rPr>
              <a:t>THE SQUAT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GALATIANS 3:3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ready TO 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(2Co 8:10)  And in this I give advice: It is to your advantage not only to be doing what you began and were desiring to do a year ago;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(2Co 8:11)  but now you also must complete the doing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of it;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that as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there was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 readiness to desire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it,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so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there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also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may be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a completion out of what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you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 have.</a:t>
            </a:r>
          </a:p>
          <a:p>
            <a:pPr algn="ctr"/>
            <a:r>
              <a:rPr lang="en-US" sz="2000" b="1" i="0" u="sng" strike="noStrike" baseline="0" dirty="0">
                <a:latin typeface="Verdana" panose="020B0604030504040204" pitchFamily="34" charset="0"/>
              </a:rPr>
              <a:t>Be ready for Jesus to come</a:t>
            </a:r>
          </a:p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(Luk 12:40)  Therefore you also 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be ready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, for the Son of Man is coming at an hour you do not expect.“</a:t>
            </a:r>
          </a:p>
          <a:p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pPr algn="ctr"/>
            <a:r>
              <a:rPr lang="en-US" sz="2000" b="1" u="sng" dirty="0">
                <a:latin typeface="Verdana" panose="020B0604030504040204" pitchFamily="34" charset="0"/>
              </a:rPr>
              <a:t>Be ready to work</a:t>
            </a:r>
          </a:p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(Joh 7:6)  Then Jesus said to them, "My time has not yet come, but your time is 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always ready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70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ready TO 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sz="2000" b="1" i="0" u="sng" strike="noStrike" baseline="0" dirty="0">
                <a:latin typeface="Verdana" panose="020B0604030504040204" pitchFamily="34" charset="0"/>
              </a:rPr>
              <a:t>Be ready to preach the gospel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(Rom 1:15)  So, as much as is in me, </a:t>
            </a:r>
            <a:r>
              <a:rPr lang="en-US" sz="2000" b="1" i="1" u="sng" strike="noStrike" baseline="0" dirty="0">
                <a:latin typeface="Verdana" panose="020B0604030504040204" pitchFamily="34" charset="0"/>
              </a:rPr>
              <a:t>I am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 ready 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to preach the gospel to you who are in Rome also.</a:t>
            </a:r>
          </a:p>
          <a:p>
            <a:pPr marR="0" algn="l" rtl="0"/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pPr algn="ctr"/>
            <a:r>
              <a:rPr lang="en-US" sz="2000" b="1" i="0" u="sng" strike="noStrike" baseline="0" dirty="0">
                <a:latin typeface="Verdana" panose="020B0604030504040204" pitchFamily="34" charset="0"/>
              </a:rPr>
              <a:t>Be ready to every good work</a:t>
            </a:r>
          </a:p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(Tit 3:1)  Remind them to be subject to rulers and authorities, to obey, to 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be ready for every good work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,</a:t>
            </a:r>
          </a:p>
          <a:p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pPr algn="ctr"/>
            <a:r>
              <a:rPr lang="en-US" sz="2000" b="1" u="sng" dirty="0">
                <a:latin typeface="Verdana" panose="020B0604030504040204" pitchFamily="34" charset="0"/>
              </a:rPr>
              <a:t>Be ready to give an answer</a:t>
            </a:r>
          </a:p>
          <a:p>
            <a:r>
              <a:rPr lang="en-US" sz="2000" b="1" i="0" u="none" strike="noStrike" baseline="0" dirty="0">
                <a:latin typeface="Verdana" panose="020B0604030504040204" pitchFamily="34" charset="0"/>
              </a:rPr>
              <a:t>(1Pe 3:15)  But sanctify the Lord God in your hearts, and 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always </a:t>
            </a:r>
            <a:r>
              <a:rPr lang="en-US" sz="2000" b="1" i="1" u="sng" strike="noStrike" baseline="0" dirty="0">
                <a:latin typeface="Verdana" panose="020B0604030504040204" pitchFamily="34" charset="0"/>
              </a:rPr>
              <a:t>be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 ready to </a:t>
            </a:r>
            <a:r>
              <a:rPr lang="en-US" sz="2000" b="1" i="1" u="sng" strike="noStrike" baseline="0" dirty="0">
                <a:latin typeface="Verdana" panose="020B0604030504040204" pitchFamily="34" charset="0"/>
              </a:rPr>
              <a:t>give</a:t>
            </a:r>
            <a:r>
              <a:rPr lang="en-US" sz="2000" b="1" i="0" u="sng" strike="noStrike" baseline="0" dirty="0">
                <a:latin typeface="Verdana" panose="020B0604030504040204" pitchFamily="34" charset="0"/>
              </a:rPr>
              <a:t> a defense </a:t>
            </a:r>
            <a:r>
              <a:rPr lang="en-US" sz="2000" b="1" i="0" u="none" strike="noStrike" baseline="0" dirty="0">
                <a:latin typeface="Verdana" panose="020B0604030504040204" pitchFamily="34" charset="0"/>
              </a:rPr>
              <a:t>to everyone who asks you a reason for the hope that is in you, with meekness and fear;</a:t>
            </a:r>
          </a:p>
          <a:p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59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ready?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1" i="0" u="sng" strike="noStrike" baseline="0" dirty="0">
                <a:latin typeface="Verdana" panose="020B0604030504040204" pitchFamily="34" charset="0"/>
              </a:rPr>
              <a:t>Are you ready to rise?</a:t>
            </a:r>
          </a:p>
          <a:p>
            <a:pPr marR="0" algn="ctr" rtl="0"/>
            <a:r>
              <a:rPr lang="en-US" b="1" u="sng" dirty="0">
                <a:latin typeface="Verdana" panose="020B0604030504040204" pitchFamily="34" charset="0"/>
              </a:rPr>
              <a:t>OR:</a:t>
            </a:r>
          </a:p>
          <a:p>
            <a:pPr marR="0" algn="ctr" rtl="0"/>
            <a:r>
              <a:rPr lang="en-US" b="1" i="0" u="sng" strike="noStrike" baseline="0" dirty="0">
                <a:latin typeface="Verdana" panose="020B0604030504040204" pitchFamily="34" charset="0"/>
              </a:rPr>
              <a:t>Will you be “cooked in the squat”?</a:t>
            </a:r>
          </a:p>
          <a:p>
            <a:pPr marR="0" algn="ctr" rtl="0"/>
            <a:endParaRPr lang="en-US" b="1" i="0" u="sng" strike="noStrike" baseline="0" dirty="0">
              <a:latin typeface="Verdana" panose="020B0604030504040204" pitchFamily="34" charset="0"/>
            </a:endParaRPr>
          </a:p>
          <a:p>
            <a:pPr marR="0" rtl="0"/>
            <a:r>
              <a:rPr lang="en-US" b="1" u="sng" dirty="0">
                <a:latin typeface="Verdana" panose="020B0604030504040204" pitchFamily="34" charset="0"/>
              </a:rPr>
              <a:t>Are you growing in faith?</a:t>
            </a:r>
          </a:p>
          <a:p>
            <a:pPr marR="0" rtl="0"/>
            <a:r>
              <a:rPr lang="en-US" b="1" i="0" u="sng" strike="noStrike" baseline="0" dirty="0">
                <a:latin typeface="Verdana" panose="020B0604030504040204" pitchFamily="34" charset="0"/>
              </a:rPr>
              <a:t>Are you involved in the work?</a:t>
            </a:r>
          </a:p>
          <a:p>
            <a:pPr marR="0" rtl="0"/>
            <a:r>
              <a:rPr lang="en-US" b="1" u="sng" dirty="0">
                <a:latin typeface="Verdana" panose="020B0604030504040204" pitchFamily="34" charset="0"/>
              </a:rPr>
              <a:t>Are you helping this church to rise?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endParaRPr 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58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895"/>
            <a:ext cx="9144000" cy="1058487"/>
          </a:xfrm>
        </p:spPr>
        <p:txBody>
          <a:bodyPr/>
          <a:lstStyle/>
          <a:p>
            <a:r>
              <a:rPr lang="en-US" spc="400" dirty="0">
                <a:latin typeface="+mn-lt"/>
              </a:rPr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8798-0DB3-46BF-880E-7BB904D70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1505527"/>
            <a:ext cx="9144000" cy="4812145"/>
          </a:xfrm>
        </p:spPr>
        <p:txBody>
          <a:bodyPr>
            <a:normAutofit/>
          </a:bodyPr>
          <a:lstStyle/>
          <a:p>
            <a:pPr algn="l"/>
            <a:r>
              <a:rPr lang="en-US" sz="3600" b="0" i="0" u="none" strike="noStrike" baseline="0" dirty="0">
                <a:latin typeface="Verdana" panose="020B0604030504040204" pitchFamily="34" charset="0"/>
              </a:rPr>
              <a:t>Wealthy man had some important people for dinner.</a:t>
            </a:r>
          </a:p>
          <a:p>
            <a:pPr algn="l"/>
            <a:r>
              <a:rPr lang="en-US" sz="3600" dirty="0">
                <a:latin typeface="Verdana" panose="020B0604030504040204" pitchFamily="34" charset="0"/>
              </a:rPr>
              <a:t>He had bragged about the wonderful yeast rolls that his cook makes.</a:t>
            </a:r>
          </a:p>
          <a:p>
            <a:pPr algn="l"/>
            <a:r>
              <a:rPr lang="en-US" sz="3600" b="0" i="0" u="none" strike="noStrike" baseline="0" dirty="0">
                <a:latin typeface="Verdana" panose="020B0604030504040204" pitchFamily="34" charset="0"/>
              </a:rPr>
              <a:t>When she brought out the plate of yeast rolls – they were flat as pancakes.</a:t>
            </a:r>
          </a:p>
          <a:p>
            <a:pPr algn="l"/>
            <a:r>
              <a:rPr lang="en-US" sz="3600" dirty="0">
                <a:latin typeface="Verdana" panose="020B0604030504040204" pitchFamily="34" charset="0"/>
              </a:rPr>
              <a:t>“What happened to the rolls?”</a:t>
            </a:r>
            <a:endParaRPr lang="en-US" sz="3600" b="0" i="0" u="none" strike="noStrike" baseline="0" dirty="0">
              <a:latin typeface="Verdana" panose="020B0604030504040204" pitchFamily="34" charset="0"/>
            </a:endParaRPr>
          </a:p>
          <a:p>
            <a:pPr algn="l"/>
            <a:endParaRPr lang="en-US" sz="36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36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882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895"/>
            <a:ext cx="9144000" cy="1058487"/>
          </a:xfrm>
        </p:spPr>
        <p:txBody>
          <a:bodyPr/>
          <a:lstStyle/>
          <a:p>
            <a:r>
              <a:rPr lang="en-US" spc="400" dirty="0">
                <a:latin typeface="+mn-lt"/>
              </a:rPr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08798-0DB3-46BF-880E-7BB904D70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1505527"/>
            <a:ext cx="9144000" cy="4812145"/>
          </a:xfrm>
        </p:spPr>
        <p:txBody>
          <a:bodyPr>
            <a:normAutofit/>
          </a:bodyPr>
          <a:lstStyle/>
          <a:p>
            <a:pPr algn="l"/>
            <a:r>
              <a:rPr lang="en-US" sz="4000" b="0" i="0" u="none" strike="noStrike" baseline="0" dirty="0">
                <a:latin typeface="Verdana" panose="020B0604030504040204" pitchFamily="34" charset="0"/>
              </a:rPr>
              <a:t>The cook began to laugh.</a:t>
            </a:r>
          </a:p>
          <a:p>
            <a:pPr algn="l"/>
            <a:endParaRPr lang="en-US" sz="4000" dirty="0">
              <a:latin typeface="Verdana" panose="020B0604030504040204" pitchFamily="34" charset="0"/>
            </a:endParaRPr>
          </a:p>
          <a:p>
            <a:pPr algn="l"/>
            <a:r>
              <a:rPr lang="en-US" sz="4000" b="0" i="0" u="none" strike="noStrike" baseline="0" dirty="0">
                <a:latin typeface="Verdana" panose="020B0604030504040204" pitchFamily="34" charset="0"/>
              </a:rPr>
              <a:t>She said, “I don’t know what happened. I put them in the oven. They squatted to rise and they got </a:t>
            </a:r>
            <a:r>
              <a:rPr lang="en-US" sz="4000" b="0" i="0" u="sng" strike="noStrike" baseline="0" dirty="0">
                <a:latin typeface="Verdana" panose="020B0604030504040204" pitchFamily="34" charset="0"/>
              </a:rPr>
              <a:t>cooked in the squat</a:t>
            </a:r>
            <a:r>
              <a:rPr lang="en-US" sz="4000" b="0" i="0" u="none" strike="noStrike" baseline="0" dirty="0">
                <a:latin typeface="Verdana" panose="020B0604030504040204" pitchFamily="34" charset="0"/>
              </a:rPr>
              <a:t>.”</a:t>
            </a:r>
          </a:p>
          <a:p>
            <a:pPr algn="l"/>
            <a:endParaRPr lang="en-US" sz="40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40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434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Galatians 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(3)  Are you so foolish? Having begun in the Spirit, are you now being made perfect by the flesh?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3200" dirty="0">
                <a:latin typeface="Verdana" panose="020B0604030504040204" pitchFamily="34" charset="0"/>
              </a:rPr>
              <a:t>1 – Have you begun your spiritual life?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2 – Have you been made whole, complete?</a:t>
            </a:r>
          </a:p>
          <a:p>
            <a:r>
              <a:rPr lang="en-US" sz="3200" dirty="0">
                <a:latin typeface="Verdana" panose="020B0604030504040204" pitchFamily="34" charset="0"/>
              </a:rPr>
              <a:t>3 – Have you lost interest in spiritual matters?</a:t>
            </a:r>
          </a:p>
          <a:p>
            <a:r>
              <a:rPr lang="en-US" sz="3200" dirty="0">
                <a:latin typeface="Verdana" panose="020B0604030504040204" pitchFamily="34" charset="0"/>
              </a:rPr>
              <a:t>4 – Are you more focused on material things?</a:t>
            </a:r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7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Galatians 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A recent survey of why many are leaving active participation in church.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Some for doctrine, moral issues, disagreement.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Some because they have gone back to the world.</a:t>
            </a:r>
          </a:p>
          <a:p>
            <a:endParaRPr lang="en-US" sz="3200" dirty="0">
              <a:latin typeface="Verdana" panose="020B0604030504040204" pitchFamily="34" charset="0"/>
            </a:endParaRP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70% = have less interest </a:t>
            </a:r>
            <a:r>
              <a:rPr lang="en-US" sz="3200" b="0" i="0" u="none" strike="noStrike" baseline="0">
                <a:latin typeface="Verdana" panose="020B0604030504040204" pitchFamily="34" charset="0"/>
              </a:rPr>
              <a:t>in their spiritual 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state.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They are 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more interested in material things of life including money, job, sports, recreation, etc.)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14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Galatians 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Have you been there?</a:t>
            </a:r>
          </a:p>
          <a:p>
            <a:r>
              <a:rPr lang="en-US" sz="3200" dirty="0">
                <a:latin typeface="Verdana" panose="020B0604030504040204" pitchFamily="34" charset="0"/>
              </a:rPr>
              <a:t>Have you been ready to do great things – only to stop </a:t>
            </a:r>
            <a:r>
              <a:rPr lang="en-US" sz="3200">
                <a:latin typeface="Verdana" panose="020B0604030504040204" pitchFamily="34" charset="0"/>
              </a:rPr>
              <a:t>just when </a:t>
            </a:r>
            <a:r>
              <a:rPr lang="en-US" sz="3200" dirty="0">
                <a:latin typeface="Verdana" panose="020B0604030504040204" pitchFamily="34" charset="0"/>
              </a:rPr>
              <a:t>you get started?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3200" dirty="0">
                <a:latin typeface="Verdana" panose="020B0604030504040204" pitchFamily="34" charset="0"/>
              </a:rPr>
              <a:t>This is the state of many congregations.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Have we been “cooked in the squat”?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72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Israel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Left slavery in Egypt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Headed toward the promised land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Because of a lack of faith – </a:t>
            </a:r>
          </a:p>
          <a:p>
            <a:pPr lvl="2"/>
            <a:r>
              <a:rPr lang="en-US" sz="2400" b="0" i="0" u="none" strike="noStrike" baseline="0" dirty="0">
                <a:latin typeface="Verdana" panose="020B0604030504040204" pitchFamily="34" charset="0"/>
              </a:rPr>
              <a:t>All who left Egypt died in the wilderness</a:t>
            </a:r>
          </a:p>
          <a:p>
            <a:pPr lvl="2"/>
            <a:r>
              <a:rPr lang="en-US" sz="2400" dirty="0">
                <a:latin typeface="Verdana" panose="020B0604030504040204" pitchFamily="34" charset="0"/>
              </a:rPr>
              <a:t>They did not make it to the promised land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66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Judas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Invited to be on of the 12 apostles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Just like Peter, James and John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He became treasurer of the group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He could have been preaching on Pentecost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BUT: His greed got in the way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He hung himself in shame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63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9974-3C14-D643-1516-F59F67DF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7F59B-8785-1438-38D6-92F05CEF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Demas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A Christian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Invited to travel with Paul and Barnabas</a:t>
            </a:r>
          </a:p>
          <a:p>
            <a:pPr lvl="1"/>
            <a:r>
              <a:rPr lang="en-US" sz="2800" dirty="0">
                <a:latin typeface="Verdana" panose="020B0604030504040204" pitchFamily="34" charset="0"/>
              </a:rPr>
              <a:t>Went on the mission trip part of the way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Then he left and went home</a:t>
            </a:r>
          </a:p>
          <a:p>
            <a:pPr lvl="1"/>
            <a:r>
              <a:rPr lang="en-US" sz="2800" b="0" i="0" u="none" strike="noStrike" baseline="0" dirty="0">
                <a:latin typeface="Verdana" panose="020B0604030504040204" pitchFamily="34" charset="0"/>
              </a:rPr>
              <a:t>(2Timothy 4:10)  for Demas has forsaken me, having loved this present world, and has departed for Thessalonica—</a:t>
            </a:r>
            <a:r>
              <a:rPr lang="en-US" sz="2800" b="0" i="0" u="none" strike="noStrike" baseline="0" dirty="0" err="1">
                <a:latin typeface="Verdana" panose="020B0604030504040204" pitchFamily="34" charset="0"/>
              </a:rPr>
              <a:t>Crescens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 for Galatia, Titus for Dalmatia.</a:t>
            </a:r>
          </a:p>
          <a:p>
            <a:pPr lvl="1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21BA-F99B-9BB1-F066-C3EEC45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Cooked in the squat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79449-8950-AC53-CFD8-00C09BA9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64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Galaxy presentation</Template>
  <TotalTime>99</TotalTime>
  <Words>733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Univers</vt:lpstr>
      <vt:lpstr>Verdana</vt:lpstr>
      <vt:lpstr>GradientUnivers</vt:lpstr>
      <vt:lpstr>COOKED IN  THE SQUAT</vt:lpstr>
      <vt:lpstr>introduction</vt:lpstr>
      <vt:lpstr>introduction</vt:lpstr>
      <vt:lpstr>Galatians 3:3</vt:lpstr>
      <vt:lpstr>Galatians 3:3</vt:lpstr>
      <vt:lpstr>Galatians 3:3</vt:lpstr>
      <vt:lpstr>examples</vt:lpstr>
      <vt:lpstr>examples</vt:lpstr>
      <vt:lpstr>examples</vt:lpstr>
      <vt:lpstr>Be ready TO RISE</vt:lpstr>
      <vt:lpstr>Be ready TO RISE</vt:lpstr>
      <vt:lpstr>Are you ready?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COOKED IN  THE SQUAT</dc:title>
  <dc:creator>Account Update</dc:creator>
  <cp:lastModifiedBy>Account Update</cp:lastModifiedBy>
  <cp:revision>1</cp:revision>
  <dcterms:created xsi:type="dcterms:W3CDTF">2023-07-12T13:11:31Z</dcterms:created>
  <dcterms:modified xsi:type="dcterms:W3CDTF">2023-08-10T19:29:53Z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