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F80881B-D3FC-48A0-BDAF-2B46DB3A841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32E9C6-193E-4FE8-B0B8-4EC1BDFDAD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 E N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method of interpreting the</a:t>
            </a:r>
          </a:p>
          <a:p>
            <a:r>
              <a:rPr lang="en-US" dirty="0" smtClean="0"/>
              <a:t>Word of God.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=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examples determine doctrine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Communion is commanded.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Coming together is commanded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day of the week assembly is commanded</a:t>
            </a:r>
            <a:r>
              <a:rPr lang="en-US" dirty="0" smtClean="0"/>
              <a:t> </a:t>
            </a:r>
            <a:r>
              <a:rPr lang="en-US" dirty="0" smtClean="0"/>
              <a:t>- On the first </a:t>
            </a:r>
            <a:r>
              <a:rPr lang="en-US" i="1" dirty="0" smtClean="0"/>
              <a:t>day</a:t>
            </a:r>
            <a:r>
              <a:rPr lang="en-US" dirty="0" smtClean="0"/>
              <a:t> of the week let each one of you lay something aside, storing up as he may prosper, that there be no collections when I come.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 Corinthians 16:2</a:t>
            </a:r>
            <a:endParaRPr lang="en-US" b="1" dirty="0" smtClean="0"/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=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examples determine doctrine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Communion is commanded.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Coming together is commanded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day of the week is commanded 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Acts 20: 7 is an example of the above requirements. </a:t>
            </a:r>
            <a:br>
              <a:rPr lang="en-US" b="1" dirty="0" smtClean="0"/>
            </a:br>
            <a:r>
              <a:rPr lang="en-US" dirty="0" smtClean="0"/>
              <a:t>Now </a:t>
            </a:r>
            <a:r>
              <a:rPr lang="en-US" dirty="0" smtClean="0"/>
              <a:t>on the first </a:t>
            </a:r>
            <a:r>
              <a:rPr lang="en-US" i="1" dirty="0" smtClean="0"/>
              <a:t>day</a:t>
            </a:r>
            <a:r>
              <a:rPr lang="en-US" dirty="0" smtClean="0"/>
              <a:t> of the week, when the disciples came together to break bread,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Acts 20:7a</a:t>
            </a:r>
            <a:endParaRPr lang="en-US" b="1" dirty="0" smtClean="0"/>
          </a:p>
          <a:p>
            <a:pPr marL="624078" indent="-514350">
              <a:buFont typeface="+mj-lt"/>
              <a:buAutoNum type="arabicPeriod"/>
            </a:pPr>
            <a:endParaRPr lang="en-US" b="1" dirty="0" smtClean="0"/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=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examples are not binding as doctrine</a:t>
            </a:r>
          </a:p>
          <a:p>
            <a:pPr lvl="1"/>
            <a:r>
              <a:rPr lang="en-US" dirty="0" smtClean="0"/>
              <a:t>Communion – 2 examples (Matthew 26; Acts 20)</a:t>
            </a:r>
          </a:p>
          <a:p>
            <a:pPr lvl="1"/>
            <a:r>
              <a:rPr lang="en-US" dirty="0" smtClean="0"/>
              <a:t>BOTH are in an upper room (2</a:t>
            </a:r>
            <a:r>
              <a:rPr lang="en-US" baseline="30000" dirty="0" smtClean="0"/>
              <a:t>nd</a:t>
            </a:r>
            <a:r>
              <a:rPr lang="en-US" dirty="0" smtClean="0"/>
              <a:t> floor)</a:t>
            </a:r>
          </a:p>
          <a:p>
            <a:pPr lvl="1"/>
            <a:r>
              <a:rPr lang="en-US" dirty="0" smtClean="0"/>
              <a:t>BOTH are at night</a:t>
            </a:r>
          </a:p>
          <a:p>
            <a:pPr lvl="1"/>
            <a:r>
              <a:rPr lang="en-US" dirty="0" smtClean="0"/>
              <a:t>In </a:t>
            </a:r>
            <a:r>
              <a:rPr lang="en-US" b="1" dirty="0" smtClean="0"/>
              <a:t>Matthew 26:30 </a:t>
            </a:r>
            <a:r>
              <a:rPr lang="en-US" dirty="0" smtClean="0"/>
              <a:t>– following communion – they “sang a hymn and went out.”</a:t>
            </a:r>
          </a:p>
          <a:p>
            <a:r>
              <a:rPr lang="en-US" dirty="0" smtClean="0"/>
              <a:t>These are examples of </a:t>
            </a:r>
            <a:r>
              <a:rPr lang="en-US" u="sng" dirty="0" smtClean="0"/>
              <a:t>A WAY </a:t>
            </a:r>
            <a:r>
              <a:rPr lang="en-US" dirty="0" smtClean="0"/>
              <a:t>to do it, but </a:t>
            </a:r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floor </a:t>
            </a:r>
            <a:r>
              <a:rPr lang="en-US" dirty="0" smtClean="0"/>
              <a:t>and </a:t>
            </a:r>
            <a:r>
              <a:rPr lang="en-US" b="1" dirty="0" smtClean="0"/>
              <a:t>night</a:t>
            </a:r>
            <a:r>
              <a:rPr lang="en-US" dirty="0" smtClean="0"/>
              <a:t> are not binding on us.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=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FOR AN EXAMPLE TO BE BINDING – IT MUST ILLUSTRATE A REQUIREMENT.</a:t>
            </a:r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 = NECESSARY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most difficult area to understand and apply.</a:t>
            </a:r>
          </a:p>
          <a:p>
            <a:r>
              <a:rPr lang="en-US" dirty="0" smtClean="0"/>
              <a:t>There are many things that we might “infer” from a statement. </a:t>
            </a:r>
          </a:p>
          <a:p>
            <a:r>
              <a:rPr lang="en-US" dirty="0" smtClean="0"/>
              <a:t>Inference is not authority.</a:t>
            </a:r>
          </a:p>
          <a:p>
            <a:r>
              <a:rPr lang="en-US" dirty="0" smtClean="0"/>
              <a:t>Where there is more than one possible inference – it is not a necessary inference.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 = NECESSARY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NECESSARY INFERENCE </a:t>
            </a:r>
            <a:r>
              <a:rPr lang="en-US" dirty="0" smtClean="0"/>
              <a:t>= There is only one explanation for the fact stated.</a:t>
            </a:r>
          </a:p>
          <a:p>
            <a:r>
              <a:rPr lang="en-US" dirty="0" smtClean="0"/>
              <a:t>I saw the man come out of the building.</a:t>
            </a:r>
          </a:p>
          <a:p>
            <a:r>
              <a:rPr lang="en-US" dirty="0" smtClean="0"/>
              <a:t>Inferences – Why he was there, how long he stayed, what he was doing there.</a:t>
            </a:r>
          </a:p>
          <a:p>
            <a:r>
              <a:rPr lang="en-US" dirty="0" smtClean="0"/>
              <a:t>NI = He went </a:t>
            </a:r>
            <a:r>
              <a:rPr lang="en-US" b="1" u="sng" dirty="0" smtClean="0"/>
              <a:t>in</a:t>
            </a:r>
            <a:r>
              <a:rPr lang="en-US" dirty="0" smtClean="0"/>
              <a:t> the building.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 = NECESSARY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baseline="30000" dirty="0" smtClean="0"/>
              <a:t>6</a:t>
            </a:r>
            <a:r>
              <a:rPr lang="en-US" sz="3600" dirty="0" smtClean="0"/>
              <a:t> He answered and said to them, "Well did Isaiah prophesy of you hypocrites, as it is written: </a:t>
            </a:r>
            <a:r>
              <a:rPr lang="en-US" sz="3600" i="1" dirty="0" smtClean="0"/>
              <a:t>'This people honors Me with their lips,</a:t>
            </a:r>
            <a:r>
              <a:rPr lang="en-US" sz="3600" dirty="0" smtClean="0"/>
              <a:t> </a:t>
            </a:r>
            <a:r>
              <a:rPr lang="en-US" sz="3600" i="1" dirty="0" smtClean="0"/>
              <a:t>But their heart is far from Me.</a:t>
            </a:r>
            <a:r>
              <a:rPr lang="en-US" sz="3600" dirty="0" smtClean="0"/>
              <a:t> </a:t>
            </a:r>
            <a:r>
              <a:rPr lang="en-US" sz="3600" b="1" baseline="30000" dirty="0" smtClean="0"/>
              <a:t>7</a:t>
            </a:r>
            <a:r>
              <a:rPr lang="en-US" sz="3600" dirty="0" smtClean="0"/>
              <a:t> </a:t>
            </a:r>
            <a:r>
              <a:rPr lang="en-US" sz="3600" i="1" dirty="0" smtClean="0"/>
              <a:t>And in vain they worship Me,</a:t>
            </a:r>
            <a:r>
              <a:rPr lang="en-US" sz="3600" dirty="0" smtClean="0"/>
              <a:t> </a:t>
            </a:r>
            <a:r>
              <a:rPr lang="en-US" sz="3600" i="1" dirty="0" smtClean="0"/>
              <a:t>Teaching as doctrines the commandments of men</a:t>
            </a:r>
            <a:r>
              <a:rPr lang="en-US" sz="3600" i="1" dirty="0" smtClean="0"/>
              <a:t>.'</a:t>
            </a:r>
            <a:r>
              <a:rPr lang="en-US" sz="3600" dirty="0" smtClean="0"/>
              <a:t> </a:t>
            </a:r>
            <a:r>
              <a:rPr lang="en-US" sz="3600" b="1" dirty="0" smtClean="0"/>
              <a:t>Mark </a:t>
            </a:r>
            <a:r>
              <a:rPr lang="en-US" sz="3600" b="1" dirty="0" smtClean="0"/>
              <a:t>7:6-7</a:t>
            </a:r>
            <a:endParaRPr lang="en-US" sz="3600" b="1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 = NECESSARY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 smtClean="0"/>
              <a:t>10</a:t>
            </a:r>
            <a:r>
              <a:rPr lang="en-US" dirty="0" smtClean="0"/>
              <a:t> For Moses said, </a:t>
            </a:r>
            <a:r>
              <a:rPr lang="en-US" i="1" dirty="0" smtClean="0"/>
              <a:t>'Honor your father and your mother';</a:t>
            </a:r>
            <a:r>
              <a:rPr lang="en-US" dirty="0" smtClean="0"/>
              <a:t> and, </a:t>
            </a:r>
            <a:r>
              <a:rPr lang="en-US" i="1" dirty="0" smtClean="0"/>
              <a:t>'He who curses father or mother, let him be put to death.'</a:t>
            </a:r>
            <a:r>
              <a:rPr lang="en-US" dirty="0" smtClean="0"/>
              <a:t> </a:t>
            </a:r>
            <a:r>
              <a:rPr lang="en-US" b="1" baseline="30000" dirty="0" smtClean="0"/>
              <a:t>11</a:t>
            </a:r>
            <a:r>
              <a:rPr lang="en-US" dirty="0" smtClean="0"/>
              <a:t> But you say, 'If a man says to his father or mother, "Whatever profit you might have received from me </a:t>
            </a:r>
            <a:r>
              <a:rPr lang="en-US" i="1" dirty="0" smtClean="0"/>
              <a:t>is</a:t>
            </a:r>
            <a:r>
              <a:rPr lang="en-US" dirty="0" smtClean="0"/>
              <a:t> </a:t>
            </a:r>
            <a:r>
              <a:rPr lang="en-US" dirty="0" err="1" smtClean="0"/>
              <a:t>Corban</a:t>
            </a:r>
            <a:r>
              <a:rPr lang="en-US" dirty="0" smtClean="0"/>
              <a:t>"--' (that is, a gift </a:t>
            </a:r>
            <a:r>
              <a:rPr lang="en-US" i="1" dirty="0" smtClean="0"/>
              <a:t>to God),</a:t>
            </a:r>
            <a:r>
              <a:rPr lang="en-US" dirty="0" smtClean="0"/>
              <a:t> </a:t>
            </a:r>
            <a:r>
              <a:rPr lang="en-US" b="1" baseline="30000" dirty="0" smtClean="0"/>
              <a:t>12</a:t>
            </a:r>
            <a:r>
              <a:rPr lang="en-US" dirty="0" smtClean="0"/>
              <a:t> then you no longer let him do anything for his father or his mother, </a:t>
            </a:r>
            <a:r>
              <a:rPr lang="en-US" b="1" baseline="30000" dirty="0" smtClean="0"/>
              <a:t>13</a:t>
            </a:r>
            <a:r>
              <a:rPr lang="en-US" dirty="0" smtClean="0"/>
              <a:t> making the word of God of no effect through your tradition which you have handed down. And many such things you do." </a:t>
            </a:r>
            <a:r>
              <a:rPr lang="en-US" b="1" dirty="0" smtClean="0"/>
              <a:t>Mark </a:t>
            </a:r>
            <a:r>
              <a:rPr lang="en-US" b="1" dirty="0" smtClean="0"/>
              <a:t>7:10-13</a:t>
            </a:r>
            <a:endParaRPr lang="en-US" b="1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 = NECESSARY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command is most often applied to children in the home – honoring and obeying their parents.</a:t>
            </a:r>
          </a:p>
          <a:p>
            <a:r>
              <a:rPr lang="en-US" dirty="0" smtClean="0"/>
              <a:t>Jesus applies this command to adults who fail to care for their aging parents.</a:t>
            </a:r>
          </a:p>
          <a:p>
            <a:r>
              <a:rPr lang="en-US" dirty="0" smtClean="0"/>
              <a:t>Necessary Inference = </a:t>
            </a:r>
            <a:r>
              <a:rPr lang="en-US" b="1" dirty="0" smtClean="0"/>
              <a:t>HONOR FATHER AND MOTHER DOES NOT EXPIRE WHEN YOU TURN 18.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 = NECESSARY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 smtClean="0"/>
              <a:t>31</a:t>
            </a:r>
            <a:r>
              <a:rPr lang="en-US" sz="3200" dirty="0" smtClean="0"/>
              <a:t> But concerning the resurrection of the dead, have you not read what was spoken to you by God, saying, </a:t>
            </a:r>
            <a:r>
              <a:rPr lang="en-US" sz="3200" b="1" baseline="30000" dirty="0" smtClean="0"/>
              <a:t>32</a:t>
            </a:r>
            <a:r>
              <a:rPr lang="en-US" sz="3200" dirty="0" smtClean="0"/>
              <a:t> </a:t>
            </a:r>
            <a:r>
              <a:rPr lang="en-US" sz="3200" i="1" dirty="0" smtClean="0"/>
              <a:t>'I am the God of Abraham, the God of Isaac, and the God of Jacob'?</a:t>
            </a:r>
            <a:r>
              <a:rPr lang="en-US" sz="3200" dirty="0" smtClean="0"/>
              <a:t> God is not the God of the dead, but of the living."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Matthew 22:31-32</a:t>
            </a:r>
          </a:p>
          <a:p>
            <a:r>
              <a:rPr lang="en-US" sz="3200" dirty="0" smtClean="0"/>
              <a:t>NI = </a:t>
            </a:r>
            <a:r>
              <a:rPr lang="en-US" sz="3200" b="1" dirty="0" smtClean="0"/>
              <a:t>Abraham is still alive.</a:t>
            </a:r>
            <a:endParaRPr lang="en-US" sz="3200" b="1" dirty="0" smtClean="0"/>
          </a:p>
          <a:p>
            <a:endParaRPr lang="en-US" sz="3200" b="1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there so much confusion?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can’t we all understand the Bible alike?</a:t>
            </a:r>
          </a:p>
          <a:p>
            <a:pPr lvl="1"/>
            <a:r>
              <a:rPr lang="en-US" dirty="0" smtClean="0"/>
              <a:t>Answer: We can. </a:t>
            </a:r>
          </a:p>
          <a:p>
            <a:pPr lvl="1"/>
            <a:r>
              <a:rPr lang="en-US" dirty="0" smtClean="0"/>
              <a:t>What happens is we all MISUNDERSTAND it differently.</a:t>
            </a:r>
          </a:p>
          <a:p>
            <a:r>
              <a:rPr lang="en-US" dirty="0" smtClean="0"/>
              <a:t>How can 5 people read the same passage and each arrive at a different conclusion?</a:t>
            </a:r>
          </a:p>
          <a:p>
            <a:r>
              <a:rPr lang="en-US" dirty="0" smtClean="0"/>
              <a:t>How can I know what God wants me to do?</a:t>
            </a:r>
          </a:p>
          <a:p>
            <a:r>
              <a:rPr lang="en-US" dirty="0" smtClean="0"/>
              <a:t>What makes a statement in the Bible authority?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everything we do – we must have Biblical authority.</a:t>
            </a:r>
          </a:p>
          <a:p>
            <a:r>
              <a:rPr lang="en-US" b="1" dirty="0" smtClean="0"/>
              <a:t>C</a:t>
            </a:r>
            <a:r>
              <a:rPr lang="en-US" dirty="0" smtClean="0"/>
              <a:t> = Commands</a:t>
            </a:r>
          </a:p>
          <a:p>
            <a:r>
              <a:rPr lang="en-US" b="1" dirty="0" smtClean="0"/>
              <a:t>E</a:t>
            </a:r>
            <a:r>
              <a:rPr lang="en-US" dirty="0" smtClean="0"/>
              <a:t> = Examples are binding when the illustrate a requirement</a:t>
            </a:r>
          </a:p>
          <a:p>
            <a:r>
              <a:rPr lang="en-US" b="1" dirty="0" smtClean="0"/>
              <a:t>NI</a:t>
            </a:r>
            <a:r>
              <a:rPr lang="en-US" dirty="0" smtClean="0"/>
              <a:t> = Necessary Inference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Hermeneutics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big word just means the method of reading, understanding and interpreting the Bible.</a:t>
            </a:r>
          </a:p>
          <a:p>
            <a:r>
              <a:rPr lang="en-US" b="1" dirty="0" smtClean="0"/>
              <a:t>Dictionary</a:t>
            </a:r>
            <a:r>
              <a:rPr lang="en-US" dirty="0" smtClean="0"/>
              <a:t> - </a:t>
            </a:r>
            <a:r>
              <a:rPr lang="en-US" dirty="0" smtClean="0"/>
              <a:t>the art or science of interpretation, as of literary or religious </a:t>
            </a:r>
            <a:r>
              <a:rPr lang="en-US" dirty="0" smtClean="0"/>
              <a:t>texts</a:t>
            </a:r>
          </a:p>
          <a:p>
            <a:r>
              <a:rPr lang="en-US" dirty="0" smtClean="0"/>
              <a:t>The basic method of interpretation is often abbreviated – CENI</a:t>
            </a:r>
          </a:p>
          <a:p>
            <a:pPr lvl="1"/>
            <a:r>
              <a:rPr lang="en-US" dirty="0" smtClean="0"/>
              <a:t>C = Commands</a:t>
            </a:r>
          </a:p>
          <a:p>
            <a:pPr lvl="1"/>
            <a:r>
              <a:rPr lang="en-US" dirty="0" smtClean="0"/>
              <a:t>E = Examples</a:t>
            </a:r>
          </a:p>
          <a:p>
            <a:pPr lvl="1"/>
            <a:r>
              <a:rPr lang="en-US" dirty="0" smtClean="0"/>
              <a:t>NI = Necessary Inference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=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about the 10 Commandments</a:t>
            </a:r>
          </a:p>
          <a:p>
            <a:r>
              <a:rPr lang="en-US" dirty="0" smtClean="0"/>
              <a:t>God is Sovereign – Supreme – In Charge</a:t>
            </a:r>
          </a:p>
          <a:p>
            <a:r>
              <a:rPr lang="en-US" dirty="0" smtClean="0"/>
              <a:t>God issues Commands. We must obey.</a:t>
            </a:r>
          </a:p>
          <a:p>
            <a:r>
              <a:rPr lang="en-US" dirty="0" smtClean="0"/>
              <a:t>Commands are found all through the Bible.</a:t>
            </a:r>
          </a:p>
          <a:p>
            <a:r>
              <a:rPr lang="en-US" dirty="0" smtClean="0"/>
              <a:t>OBEY THEM.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=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 smtClean="0"/>
              <a:t>28</a:t>
            </a:r>
            <a:r>
              <a:rPr lang="en-US" dirty="0" smtClean="0"/>
              <a:t> Then one of the scribes came, and having heard them reasoning together, perceiving that He had answered them well, asked Him, "Which is the first commandment of all?" </a:t>
            </a:r>
            <a:r>
              <a:rPr lang="en-US" b="1" baseline="30000" dirty="0" smtClean="0"/>
              <a:t>29</a:t>
            </a:r>
            <a:r>
              <a:rPr lang="en-US" dirty="0" smtClean="0"/>
              <a:t> Jesus answered him, "The first of all the commandments </a:t>
            </a:r>
            <a:r>
              <a:rPr lang="en-US" i="1" dirty="0" smtClean="0"/>
              <a:t>is: 'Hear, O Israel, the </a:t>
            </a:r>
            <a:r>
              <a:rPr lang="en-US" i="1" cap="small" dirty="0" smtClean="0"/>
              <a:t>Lord</a:t>
            </a:r>
            <a:r>
              <a:rPr lang="en-US" i="1" dirty="0" smtClean="0"/>
              <a:t> our God, the </a:t>
            </a:r>
            <a:r>
              <a:rPr lang="en-US" i="1" cap="small" dirty="0" smtClean="0"/>
              <a:t>Lord</a:t>
            </a:r>
            <a:r>
              <a:rPr lang="en-US" i="1" dirty="0" smtClean="0"/>
              <a:t> is one.</a:t>
            </a:r>
            <a:r>
              <a:rPr lang="en-US" dirty="0" smtClean="0"/>
              <a:t> </a:t>
            </a:r>
            <a:r>
              <a:rPr lang="en-US" b="1" baseline="30000" dirty="0" smtClean="0"/>
              <a:t>30</a:t>
            </a:r>
            <a:r>
              <a:rPr lang="en-US" dirty="0" smtClean="0"/>
              <a:t> </a:t>
            </a:r>
            <a:r>
              <a:rPr lang="en-US" i="1" dirty="0" smtClean="0"/>
              <a:t>And you shall love the </a:t>
            </a:r>
            <a:r>
              <a:rPr lang="en-US" i="1" cap="small" dirty="0" smtClean="0"/>
              <a:t>Lord</a:t>
            </a:r>
            <a:r>
              <a:rPr lang="en-US" i="1" dirty="0" smtClean="0"/>
              <a:t> your God with all your heart, with all your soul, with all your mind, and with all your strength.'</a:t>
            </a:r>
            <a:r>
              <a:rPr lang="en-US" dirty="0" smtClean="0"/>
              <a:t> This </a:t>
            </a:r>
            <a:r>
              <a:rPr lang="en-US" i="1" dirty="0" smtClean="0"/>
              <a:t>is</a:t>
            </a:r>
            <a:r>
              <a:rPr lang="en-US" dirty="0" smtClean="0"/>
              <a:t> the first commandment. </a:t>
            </a:r>
            <a:r>
              <a:rPr lang="en-US" b="1" dirty="0" smtClean="0"/>
              <a:t>Mark 12:28-30 </a:t>
            </a:r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=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 smtClean="0"/>
              <a:t>8</a:t>
            </a:r>
            <a:r>
              <a:rPr lang="en-US" sz="3600" dirty="0" smtClean="0"/>
              <a:t> though He was a Son, </a:t>
            </a:r>
            <a:r>
              <a:rPr lang="en-US" sz="3600" i="1" dirty="0" smtClean="0"/>
              <a:t>yet</a:t>
            </a:r>
            <a:r>
              <a:rPr lang="en-US" sz="3600" dirty="0" smtClean="0"/>
              <a:t> He learned obedience by the things which He suffered. </a:t>
            </a:r>
            <a:r>
              <a:rPr lang="en-US" sz="3600" b="1" baseline="30000" dirty="0" smtClean="0"/>
              <a:t>9</a:t>
            </a:r>
            <a:r>
              <a:rPr lang="en-US" sz="3600" dirty="0" smtClean="0"/>
              <a:t> And having been perfected, He became the author of eternal salvation to all who obey Him, </a:t>
            </a:r>
            <a:r>
              <a:rPr lang="en-US" sz="3600" b="1" dirty="0" smtClean="0"/>
              <a:t>Hebrews 5:8-9</a:t>
            </a:r>
            <a:endParaRPr lang="en-US" sz="3600" b="1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=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is a more difficult area because:</a:t>
            </a:r>
          </a:p>
          <a:p>
            <a:pPr lvl="1"/>
            <a:r>
              <a:rPr lang="en-US" dirty="0" smtClean="0"/>
              <a:t>Some examples are of people doing wrong, sin</a:t>
            </a:r>
          </a:p>
          <a:p>
            <a:pPr lvl="1"/>
            <a:r>
              <a:rPr lang="en-US" dirty="0" smtClean="0"/>
              <a:t>Some examples of a way people did something, but not required of us</a:t>
            </a:r>
          </a:p>
          <a:p>
            <a:pPr lvl="1"/>
            <a:r>
              <a:rPr lang="en-US" dirty="0" smtClean="0"/>
              <a:t>Some examples are binding on us as a command</a:t>
            </a:r>
          </a:p>
          <a:p>
            <a:pPr lvl="1"/>
            <a:r>
              <a:rPr lang="en-US" dirty="0" smtClean="0"/>
              <a:t>Some examples are binding in general, but not in the specifics of the example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=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examples determine doctrine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Communion is commanded.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In the same manner </a:t>
            </a:r>
            <a:r>
              <a:rPr lang="en-US" i="1" dirty="0" smtClean="0"/>
              <a:t>He</a:t>
            </a:r>
            <a:r>
              <a:rPr lang="en-US" dirty="0" smtClean="0"/>
              <a:t> also </a:t>
            </a:r>
            <a:r>
              <a:rPr lang="en-US" i="1" dirty="0" smtClean="0"/>
              <a:t>took</a:t>
            </a:r>
            <a:r>
              <a:rPr lang="en-US" dirty="0" smtClean="0"/>
              <a:t> the cup after supper, saying, "This cup is the new covenant in My blood. This do, as often as you drink </a:t>
            </a:r>
            <a:r>
              <a:rPr lang="en-US" i="1" dirty="0" smtClean="0"/>
              <a:t>it,</a:t>
            </a:r>
            <a:r>
              <a:rPr lang="en-US" dirty="0" smtClean="0"/>
              <a:t> in remembrance of Me." </a:t>
            </a:r>
            <a:r>
              <a:rPr lang="en-US" b="1" dirty="0" smtClean="0"/>
              <a:t>1 </a:t>
            </a:r>
            <a:r>
              <a:rPr lang="en-US" b="1" dirty="0" smtClean="0"/>
              <a:t>Corinthians 11:25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=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examples determine doctrine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Communion is commanded.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Coming together is commanded </a:t>
            </a:r>
            <a:r>
              <a:rPr lang="en-US" dirty="0" smtClean="0"/>
              <a:t>- </a:t>
            </a:r>
            <a:r>
              <a:rPr lang="en-US" b="1" baseline="30000" dirty="0" smtClean="0"/>
              <a:t>20</a:t>
            </a:r>
            <a:r>
              <a:rPr lang="en-US" dirty="0" smtClean="0"/>
              <a:t> Therefore when you come together in one place, it is not to eat the Lord's Supper. </a:t>
            </a:r>
            <a:r>
              <a:rPr lang="en-US" b="1" baseline="30000" dirty="0" smtClean="0"/>
              <a:t>21</a:t>
            </a:r>
            <a:r>
              <a:rPr lang="en-US" dirty="0" smtClean="0"/>
              <a:t> For in eating, each one takes his own supper ahead of </a:t>
            </a:r>
            <a:r>
              <a:rPr lang="en-US" i="1" dirty="0" smtClean="0"/>
              <a:t>others;</a:t>
            </a:r>
            <a:r>
              <a:rPr lang="en-US" dirty="0" smtClean="0"/>
              <a:t> and one is hungry and another is drunk</a:t>
            </a:r>
            <a:r>
              <a:rPr lang="en-US" dirty="0" smtClean="0"/>
              <a:t>.  </a:t>
            </a:r>
            <a:r>
              <a:rPr lang="en-US" b="1" dirty="0" smtClean="0"/>
              <a:t>1 </a:t>
            </a:r>
            <a:r>
              <a:rPr lang="en-US" b="1" dirty="0" smtClean="0"/>
              <a:t>Corinthians 11:20-21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See also </a:t>
            </a:r>
            <a:r>
              <a:rPr lang="en-US" b="1" dirty="0" smtClean="0"/>
              <a:t>Hebrews 10:25</a:t>
            </a:r>
            <a:endParaRPr lang="en-US" b="1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</TotalTime>
  <Words>680</Words>
  <Application>Microsoft Office PowerPoint</Application>
  <PresentationFormat>On-screen Show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Urban</vt:lpstr>
      <vt:lpstr>C E N I</vt:lpstr>
      <vt:lpstr>Why is there so much confusion?</vt:lpstr>
      <vt:lpstr>Hermeneutics</vt:lpstr>
      <vt:lpstr>C = COMMANDS</vt:lpstr>
      <vt:lpstr>C = COMMANDS</vt:lpstr>
      <vt:lpstr>C = COMMANDS</vt:lpstr>
      <vt:lpstr>E = EXAMPLES</vt:lpstr>
      <vt:lpstr>E = EXAMPLES</vt:lpstr>
      <vt:lpstr>E = EXAMPLES</vt:lpstr>
      <vt:lpstr>E = EXAMPLES</vt:lpstr>
      <vt:lpstr>E = EXAMPLES</vt:lpstr>
      <vt:lpstr>E = EXAMPLES</vt:lpstr>
      <vt:lpstr>E = EXAMPLES</vt:lpstr>
      <vt:lpstr>NI = NECESSARY INFERENCE</vt:lpstr>
      <vt:lpstr>NI = NECESSARY INFERENCE</vt:lpstr>
      <vt:lpstr>NI = NECESSARY INFERENCE</vt:lpstr>
      <vt:lpstr>NI = NECESSARY INFERENCE</vt:lpstr>
      <vt:lpstr>NI = NECESSARY INFERENCE</vt:lpstr>
      <vt:lpstr>NI = NECESSARY INFERENCE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E N I</dc:title>
  <dc:creator>Manly Luscombe</dc:creator>
  <cp:lastModifiedBy>Manly Luscombe</cp:lastModifiedBy>
  <cp:revision>13</cp:revision>
  <dcterms:created xsi:type="dcterms:W3CDTF">2010-08-09T20:03:16Z</dcterms:created>
  <dcterms:modified xsi:type="dcterms:W3CDTF">2010-08-09T21:15:52Z</dcterms:modified>
</cp:coreProperties>
</file>