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CFD4D-AC73-42D6-A5F1-7CF4A9FD3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CB6FD6-D1AA-4AAD-A5CE-5E60B0FB9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24D79-EEAA-439D-83CF-5048BEA7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22017-1555-4262-83C2-2E9CC105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4DAB-3CD0-42E2-93E8-262DBC23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46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E256A-7E95-40C7-AC54-742DD870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E56DE-FB31-4FCA-8C58-DC850AFDF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6D8D6-4924-4268-BCF2-AD4CD247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3CB4-BF57-4B5D-A8C0-AFBA325B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BBB64-F7D4-458E-9B87-82CC41D7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25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2310B-7D50-40FA-96A3-8762B691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5283C-C374-4079-849F-AEF56D7E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EAA07-E462-45C2-AFF1-18A25D4A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0E64C-1C4B-4513-90CE-44D2C075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ECB6-DE63-4D9A-B02C-34AD2ABD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83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C8600-3E11-4CBB-88D0-BEA1E64D4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EEB0C-1D88-4945-8D9D-F040F0C14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4F95C-1D30-4221-BA2D-FF028ACB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1D44-BED5-4959-BFBD-5DB09C81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3D9E6-F7EA-4FD4-9C00-AA7903B9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84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A7C2-4358-426D-8E62-80D800AA2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1F7F8-5665-4B91-AB61-F8A6EDB7A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06609-24B4-4853-8D3E-32F3B4B3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A98DB-C8E1-4279-80FF-F29F5AED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FD085-0C14-400A-BCEE-B70DB3CF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73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8038-0661-4C94-AB00-462D682E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554BD-4148-4CF3-A5E6-C1ABACFC6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8D920-E249-4FA9-A33D-FE82A0C69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2DBD0-FD8E-48A9-87F1-16DF12C3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D6E8D-8E6B-4F10-AE66-8C53D97A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438F-FFFE-481E-ACB7-92B5D8AE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05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1C73-1ED5-474F-B00F-F3D00D640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29099-C6D2-4679-87B6-8B0FCB01E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C6B8B-FC90-437F-87CB-FCAB8353D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24224-0AC2-439D-BA4E-C98BF528E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2211A-9711-4EDC-8B80-7AFFF633E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C0B04-3760-4D4A-B77D-00F686A1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FEBD5-28C9-4509-8BE4-3AD581D0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721A1-4C24-4682-B484-17753FD5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43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E8B3-539E-46BA-8309-8E3F96A1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AA396-2DE7-4BA6-8C9A-02F453C5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632A0-5756-41AC-9735-D4090CFF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61CCE-033F-43BE-A204-69783ED8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53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ACAC9-59FD-412B-99D6-F6C348DB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DFE5A-C734-468A-9368-82B94FD27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21B5D-FCCC-4229-B7DB-C62B39C5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53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51AA-C3CC-4597-B393-532D72A3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B3856-E359-4437-B791-E2A9F44D4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262BD-6B85-4407-81F8-4356E8D67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5DC11-EADC-4266-B26A-A9F65A17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2DAA-0BD8-4A8B-A73A-259D0AF6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0DC35-6B7A-4B48-82E0-968F9843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5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4211A-EE04-466E-90C7-D1E6D69F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70099-DAC9-4693-A4EC-647730E70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DF1F2-C776-40C2-883E-AFB24F761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EA43-FF1E-4457-B12F-231EA700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99499-BE8A-4B48-B59E-2AFEE116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143A3-5648-4A2C-AC4C-2DCE0C4C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1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AFB6A-1495-4655-B938-B4086F77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24B48-EED4-4FC1-A897-C37FFC1EE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EF0CA-EE8F-49B4-8D3A-8D8AEB7CB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9481-6C67-441C-962B-5388F91E994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6AA2D-3093-4745-BBAF-F542FAE8E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E7035-4151-48CE-B15D-085A49956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9BB5-3109-4BEF-847D-5EAD783A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7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6074-CFE0-4E49-81D9-BAE3F62CE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6965" y="743853"/>
            <a:ext cx="8198069" cy="3240318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Algerian" panose="04020705040A02060702" pitchFamily="82" charset="0"/>
              </a:rPr>
              <a:t>By </a:t>
            </a:r>
            <a:br>
              <a:rPr lang="en-US" sz="72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7200" dirty="0">
                <a:solidFill>
                  <a:schemeClr val="bg1"/>
                </a:solidFill>
                <a:latin typeface="Algerian" panose="04020705040A02060702" pitchFamily="82" charset="0"/>
              </a:rPr>
              <a:t>what </a:t>
            </a:r>
            <a:br>
              <a:rPr lang="en-US" sz="72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7200" dirty="0">
                <a:solidFill>
                  <a:schemeClr val="bg1"/>
                </a:solidFill>
                <a:latin typeface="Algerian" panose="04020705040A02060702" pitchFamily="82" charset="0"/>
              </a:rPr>
              <a:t>authority?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B27B-2BD0-49A5-9C90-6E76C1B15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1214" y="4858782"/>
            <a:ext cx="6169572" cy="51216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Mark 11:27-33</a:t>
            </a:r>
          </a:p>
        </p:txBody>
      </p:sp>
    </p:spTree>
    <p:extLst>
      <p:ext uri="{BB962C8B-B14F-4D97-AF65-F5344CB8AC3E}">
        <p14:creationId xmlns:p14="http://schemas.microsoft.com/office/powerpoint/2010/main" val="3041860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Commands –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1. Temporary / limited commands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Build an ark, bring my cloak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Law of Moses, sacrifice animals, Passover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2. Permeant – apply to all people</a:t>
            </a:r>
          </a:p>
          <a:p>
            <a:pPr lvl="2"/>
            <a:r>
              <a:rPr lang="en-US" sz="2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17:30)  Truly, these times of ignorance God overlooked, but now commands all men everywhere to repent</a:t>
            </a:r>
          </a:p>
        </p:txBody>
      </p:sp>
    </p:spTree>
    <p:extLst>
      <p:ext uri="{BB962C8B-B14F-4D97-AF65-F5344CB8AC3E}">
        <p14:creationId xmlns:p14="http://schemas.microsoft.com/office/powerpoint/2010/main" val="1392144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Examples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1. This is a good way act</a:t>
            </a:r>
          </a:p>
          <a:p>
            <a:pPr lvl="1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2. This is a bad way to behave</a:t>
            </a:r>
          </a:p>
          <a:p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</a:rPr>
              <a:t>An example is binding when it illustrates what is commanded</a:t>
            </a:r>
            <a:endParaRPr lang="en-US" sz="44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28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2090057"/>
            <a:ext cx="11604171" cy="4086906"/>
          </a:xfrm>
        </p:spPr>
        <p:txBody>
          <a:bodyPr>
            <a:noAutofit/>
          </a:bodyPr>
          <a:lstStyle/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Assembly is commanded – Heb. 10:25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1</a:t>
            </a:r>
            <a:r>
              <a:rPr lang="en-US" sz="3600" b="1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st</a:t>
            </a: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 day assembly is required – 1 Cor. 16:2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Communion is commanded – 1 Cor. </a:t>
            </a: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11:25</a:t>
            </a:r>
          </a:p>
          <a:p>
            <a:pPr marR="0" algn="l" rtl="0"/>
            <a:r>
              <a:rPr lang="en-US" sz="3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Communion in the church assembly is required – 1 Cor. 11:20</a:t>
            </a:r>
          </a:p>
          <a:p>
            <a:pPr marR="0" algn="l" rtl="0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Acts 20:7 = example of these commands</a:t>
            </a:r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20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Inference </a:t>
            </a:r>
          </a:p>
          <a:p>
            <a:pPr lvl="1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Boy threw ball glove at his brother.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1. He was angry at his brother.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2. He was sharing his ball glove.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3. He was returning the glove.</a:t>
            </a:r>
            <a:endParaRPr lang="en-US" sz="44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26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Necessary Inference</a:t>
            </a:r>
          </a:p>
          <a:p>
            <a:pPr lvl="1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Man came out of building</a:t>
            </a:r>
          </a:p>
          <a:p>
            <a:pPr lvl="1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N I = He went into the building</a:t>
            </a:r>
          </a:p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</a:rPr>
              <a:t>Necessary = absolute required conclusion from given information</a:t>
            </a:r>
          </a:p>
        </p:txBody>
      </p:sp>
    </p:spTree>
    <p:extLst>
      <p:ext uri="{BB962C8B-B14F-4D97-AF65-F5344CB8AC3E}">
        <p14:creationId xmlns:p14="http://schemas.microsoft.com/office/powerpoint/2010/main" val="868442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and the Bible are our only source of authority.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Study the Bible to know what God commands.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Once you know the will of God – You must do what is commanded.</a:t>
            </a:r>
            <a:endParaRPr lang="en-US" sz="44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39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Mark 11:27-33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11:27)  Then they came again to Jerusalem. And as He was walking in the temple, the chief priests, the scribes, and the elders came to Him.</a:t>
            </a:r>
          </a:p>
          <a:p>
            <a:pPr marR="0" algn="l" rtl="0"/>
            <a:r>
              <a:rPr lang="en-US" sz="36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(Mark 11:28)  And they said to Him, "By what authority are You doing these things? And who gave You this authority to do these things?"</a:t>
            </a:r>
          </a:p>
        </p:txBody>
      </p:sp>
    </p:spTree>
    <p:extLst>
      <p:ext uri="{BB962C8B-B14F-4D97-AF65-F5344CB8AC3E}">
        <p14:creationId xmlns:p14="http://schemas.microsoft.com/office/powerpoint/2010/main" val="311105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Authority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Some say, They can’t tell me what to do.</a:t>
            </a:r>
          </a:p>
          <a:p>
            <a:pPr marR="0" algn="l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Authority is often questioned.</a:t>
            </a:r>
          </a:p>
          <a:p>
            <a:pPr marR="0" algn="l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In religious matters – what is our </a:t>
            </a:r>
            <a:r>
              <a:rPr lang="en-US" sz="4000" dirty="0" err="1">
                <a:solidFill>
                  <a:schemeClr val="bg1"/>
                </a:solidFill>
                <a:latin typeface="Verdana" panose="020B0604030504040204" pitchFamily="34" charset="0"/>
              </a:rPr>
              <a:t>souce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 of authority?</a:t>
            </a:r>
          </a:p>
          <a:p>
            <a:pPr marR="0" algn="l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Can we really know what God wants?</a:t>
            </a:r>
          </a:p>
          <a:p>
            <a:pPr marR="0" algn="l" rtl="0"/>
            <a:endParaRPr lang="en-US" sz="40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49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Sources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Coup</a:t>
            </a:r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– taken by force</a:t>
            </a:r>
          </a:p>
        </p:txBody>
      </p:sp>
    </p:spTree>
    <p:extLst>
      <p:ext uri="{BB962C8B-B14F-4D97-AF65-F5344CB8AC3E}">
        <p14:creationId xmlns:p14="http://schemas.microsoft.com/office/powerpoint/2010/main" val="712205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Sources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Coup – taken by force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Delegated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 – higher authority appoints</a:t>
            </a:r>
          </a:p>
        </p:txBody>
      </p:sp>
    </p:spTree>
    <p:extLst>
      <p:ext uri="{BB962C8B-B14F-4D97-AF65-F5344CB8AC3E}">
        <p14:creationId xmlns:p14="http://schemas.microsoft.com/office/powerpoint/2010/main" val="1503824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Sources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Coup – taken by force</a:t>
            </a:r>
          </a:p>
          <a:p>
            <a:pPr marR="0" algn="l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Delegated – higher authority appoints</a:t>
            </a:r>
          </a:p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Legal</a:t>
            </a:r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– </a:t>
            </a:r>
          </a:p>
          <a:p>
            <a:pPr lvl="1"/>
            <a:r>
              <a:rPr lang="en-US" sz="36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Police, judge, prosecutors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Minister – right to perform marriage</a:t>
            </a:r>
            <a:endParaRPr lang="en-US" sz="36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71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Sources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Coup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– </a:t>
            </a:r>
            <a:endParaRPr lang="en-US" sz="40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Delegated – </a:t>
            </a:r>
          </a:p>
          <a:p>
            <a:pPr marR="0" algn="l" rtl="0"/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Legal – 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Civil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 – </a:t>
            </a:r>
          </a:p>
          <a:p>
            <a:pPr lvl="1"/>
            <a:r>
              <a:rPr lang="en-US" sz="36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Elected to an office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Rights granted to all – vote, drive, own property, travel</a:t>
            </a:r>
            <a:endParaRPr lang="en-US" sz="36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57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Sources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algn="l" rtl="0"/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Coup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– </a:t>
            </a:r>
            <a:endParaRPr lang="en-US" sz="400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Delegated – </a:t>
            </a:r>
          </a:p>
          <a:p>
            <a:pPr marR="0" algn="l" rtl="0"/>
            <a:r>
              <a:rPr lang="en-US" sz="400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Legal – </a:t>
            </a:r>
          </a:p>
          <a:p>
            <a:pPr marR="0" algn="l" rtl="0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Civil – </a:t>
            </a:r>
          </a:p>
          <a:p>
            <a:pPr marR="0" algn="l" rtl="0"/>
            <a:r>
              <a:rPr lang="en-US" sz="4000" b="1" dirty="0">
                <a:solidFill>
                  <a:schemeClr val="bg1"/>
                </a:solidFill>
                <a:latin typeface="Verdana" panose="020B0604030504040204" pitchFamily="34" charset="0"/>
              </a:rPr>
              <a:t>Divine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</a:rPr>
              <a:t> –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Deity – Trinity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Written law - Bible</a:t>
            </a:r>
          </a:p>
        </p:txBody>
      </p:sp>
    </p:spTree>
    <p:extLst>
      <p:ext uri="{BB962C8B-B14F-4D97-AF65-F5344CB8AC3E}">
        <p14:creationId xmlns:p14="http://schemas.microsoft.com/office/powerpoint/2010/main" val="25998316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8C36-5CE3-4197-827E-A59B2160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Sagona Book" panose="02020503050505020204" pitchFamily="18" charset="0"/>
                <a:ea typeface="Verdana" panose="020B0604030504040204" pitchFamily="34" charset="0"/>
              </a:rPr>
              <a:t>Types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AF8D-462D-409C-ABFB-1074BA45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Commands –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1. Temporary / limited commands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Build an ark, bring my cloak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Law of Moses, sacrifice animals, Passover</a:t>
            </a:r>
          </a:p>
        </p:txBody>
      </p:sp>
    </p:spTree>
    <p:extLst>
      <p:ext uri="{BB962C8B-B14F-4D97-AF65-F5344CB8AC3E}">
        <p14:creationId xmlns:p14="http://schemas.microsoft.com/office/powerpoint/2010/main" val="105051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466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Sagona Book</vt:lpstr>
      <vt:lpstr>Verdana</vt:lpstr>
      <vt:lpstr>Office Theme</vt:lpstr>
      <vt:lpstr>By  what  authority?</vt:lpstr>
      <vt:lpstr>Mark 11:27-33</vt:lpstr>
      <vt:lpstr>Authority Challenges</vt:lpstr>
      <vt:lpstr>Sources of Authority</vt:lpstr>
      <vt:lpstr>Sources of Authority</vt:lpstr>
      <vt:lpstr>Sources of Authority</vt:lpstr>
      <vt:lpstr>Sources of Authority</vt:lpstr>
      <vt:lpstr>Sources of Authority</vt:lpstr>
      <vt:lpstr>Types of Authority</vt:lpstr>
      <vt:lpstr>Types of Authority</vt:lpstr>
      <vt:lpstr>Types of Authority</vt:lpstr>
      <vt:lpstr>Types of Authority</vt:lpstr>
      <vt:lpstr>Types of Authority</vt:lpstr>
      <vt:lpstr>Types of Authority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what authority?</dc:title>
  <dc:creator>Manly Luscombe</dc:creator>
  <cp:lastModifiedBy>Manly Luscombe</cp:lastModifiedBy>
  <cp:revision>8</cp:revision>
  <dcterms:created xsi:type="dcterms:W3CDTF">2020-10-29T22:58:55Z</dcterms:created>
  <dcterms:modified xsi:type="dcterms:W3CDTF">2020-10-30T00:24:49Z</dcterms:modified>
</cp:coreProperties>
</file>