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8" r:id="rId2"/>
    <p:sldId id="329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do we - - -</a:t>
            </a:r>
            <a:br>
              <a:rPr lang="en-US" dirty="0"/>
            </a:br>
            <a:r>
              <a:rPr lang="en-US" dirty="0"/>
              <a:t>Have a Budget?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2239-2E60-43EC-A7F4-A76C5B2D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principles for planning 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3B27-B0D7-4FFE-9D0A-3D9AEF25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1. Don’t spend more that you bring in</a:t>
            </a:r>
          </a:p>
          <a:p>
            <a:r>
              <a:rPr lang="en-US" sz="4000" b="1" dirty="0"/>
              <a:t>2. Set aside money for annual bills</a:t>
            </a:r>
          </a:p>
          <a:p>
            <a:r>
              <a:rPr lang="en-US" sz="4000" b="1" dirty="0"/>
              <a:t>3. Underestimate your income</a:t>
            </a:r>
          </a:p>
          <a:p>
            <a:r>
              <a:rPr lang="en-US" sz="4000" b="1" dirty="0"/>
              <a:t>4. Over estimate your expenses</a:t>
            </a:r>
          </a:p>
          <a:p>
            <a:r>
              <a:rPr lang="en-US" sz="4000" b="1" dirty="0"/>
              <a:t>5. Anticipate seasonal </a:t>
            </a:r>
            <a:r>
              <a:rPr lang="en-US" sz="4000" b="1" dirty="0" err="1"/>
              <a:t>flucuations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5079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2239-2E60-43EC-A7F4-A76C5B2D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principles for planning 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3B27-B0D7-4FFE-9D0A-3D9AEF25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6. Have an emergency plan</a:t>
            </a:r>
          </a:p>
          <a:p>
            <a:r>
              <a:rPr lang="en-US" sz="4000" b="1" dirty="0"/>
              <a:t>7. Include an ongoing building maintenance plan</a:t>
            </a:r>
          </a:p>
          <a:p>
            <a:r>
              <a:rPr lang="en-US" sz="4000" b="1" dirty="0"/>
              <a:t>8. Communicate the needs and plans to the entire church</a:t>
            </a:r>
          </a:p>
        </p:txBody>
      </p:sp>
    </p:spTree>
    <p:extLst>
      <p:ext uri="{BB962C8B-B14F-4D97-AF65-F5344CB8AC3E}">
        <p14:creationId xmlns:p14="http://schemas.microsoft.com/office/powerpoint/2010/main" val="193251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do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 November or December of each year you are given a budget for the coming year.</a:t>
            </a:r>
          </a:p>
          <a:p>
            <a:r>
              <a:rPr lang="en-US" sz="3200" b="1" dirty="0"/>
              <a:t>Each month there is a published report on the income and expenses.</a:t>
            </a:r>
          </a:p>
          <a:p>
            <a:r>
              <a:rPr lang="en-US" sz="3200" b="1" dirty="0"/>
              <a:t>The elders keep you informed of changed to the planned budget.</a:t>
            </a:r>
          </a:p>
          <a:p>
            <a:r>
              <a:rPr lang="en-US" sz="3200" b="1" dirty="0"/>
              <a:t>Why do we do this?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31C3-A4D1-4E68-8E5F-59FCF06D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many years we did not have 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A9012-DBE2-4BBC-AF5A-A0E9794A2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money given on Sunday was deposited in the bank.</a:t>
            </a:r>
          </a:p>
          <a:p>
            <a:r>
              <a:rPr lang="en-US" sz="3600" b="1" dirty="0"/>
              <a:t>The bills were paid.</a:t>
            </a:r>
          </a:p>
          <a:p>
            <a:r>
              <a:rPr lang="en-US" sz="3600" b="1" dirty="0"/>
              <a:t>As long as there was some money in the bank – it is OK.</a:t>
            </a:r>
          </a:p>
          <a:p>
            <a:r>
              <a:rPr lang="en-US" sz="3600" b="1" dirty="0"/>
              <a:t>But the requirements are more than that.</a:t>
            </a:r>
          </a:p>
        </p:txBody>
      </p:sp>
    </p:spTree>
    <p:extLst>
      <p:ext uri="{BB962C8B-B14F-4D97-AF65-F5344CB8AC3E}">
        <p14:creationId xmlns:p14="http://schemas.microsoft.com/office/powerpoint/2010/main" val="345198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BF19-B38A-48B1-8A7D-E4F2806F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 Economics -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8DD3A-BFEC-4187-9BFF-EDC2FB173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When your outgo - - -</a:t>
            </a:r>
            <a:br>
              <a:rPr lang="en-US" sz="5400" b="1" dirty="0"/>
            </a:br>
            <a:r>
              <a:rPr lang="en-US" sz="5400" b="1" dirty="0"/>
              <a:t>	Exceeds your income - - - </a:t>
            </a:r>
            <a:br>
              <a:rPr lang="en-US" sz="5400" b="1" dirty="0"/>
            </a:br>
            <a:r>
              <a:rPr lang="en-US" sz="5400" b="1" dirty="0"/>
              <a:t>		That is the upstart - - -</a:t>
            </a:r>
            <a:br>
              <a:rPr lang="en-US" sz="5400" b="1" dirty="0"/>
            </a:br>
            <a:r>
              <a:rPr lang="en-US" sz="5400" b="1" dirty="0"/>
              <a:t>			Of your downfall.</a:t>
            </a:r>
          </a:p>
        </p:txBody>
      </p:sp>
    </p:spTree>
    <p:extLst>
      <p:ext uri="{BB962C8B-B14F-4D97-AF65-F5344CB8AC3E}">
        <p14:creationId xmlns:p14="http://schemas.microsoft.com/office/powerpoint/2010/main" val="238720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2239-2E60-43EC-A7F4-A76C5B2D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Bible reasons for a budget</a:t>
            </a:r>
            <a:br>
              <a:rPr lang="en-US" dirty="0"/>
            </a:br>
            <a:r>
              <a:rPr lang="en-US" dirty="0"/>
              <a:t>1 – God plans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3B27-B0D7-4FFE-9D0A-3D9AEF25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Jeremiah 18:11 "Now therefore, speak to the men of Judah and to the inhabitants of Jerusalem, saying, 'Thus says the LORD: "Behold, I am fashioning a disaster and devising a plan against you. Return now every one from his evil way, and make your ways and your doings good." ‘ “ </a:t>
            </a:r>
          </a:p>
          <a:p>
            <a:r>
              <a:rPr lang="en-US" sz="2800" b="1" dirty="0"/>
              <a:t>God planned for our salvation before the foundation of the world.</a:t>
            </a:r>
          </a:p>
          <a:p>
            <a:r>
              <a:rPr lang="en-US" sz="2800" b="1" dirty="0"/>
              <a:t>God planned every detail of the birth of Christ, His life, miracles, parables, arrest, crucifixion, betrayal, burial, resurrection and ascension.</a:t>
            </a:r>
          </a:p>
        </p:txBody>
      </p:sp>
    </p:spTree>
    <p:extLst>
      <p:ext uri="{BB962C8B-B14F-4D97-AF65-F5344CB8AC3E}">
        <p14:creationId xmlns:p14="http://schemas.microsoft.com/office/powerpoint/2010/main" val="286218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2239-2E60-43EC-A7F4-A76C5B2D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Bible reasons for a budget</a:t>
            </a:r>
            <a:br>
              <a:rPr lang="en-US" dirty="0"/>
            </a:br>
            <a:r>
              <a:rPr lang="en-US" dirty="0"/>
              <a:t>2 – We are expected to plan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3B27-B0D7-4FFE-9D0A-3D9AEF258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2743200"/>
            <a:ext cx="9829799" cy="3733800"/>
          </a:xfrm>
        </p:spPr>
        <p:txBody>
          <a:bodyPr>
            <a:noAutofit/>
          </a:bodyPr>
          <a:lstStyle/>
          <a:p>
            <a:r>
              <a:rPr lang="en-US" sz="3200" b="1" dirty="0"/>
              <a:t>James 4:13-15 Come now, you who say, "Today or tomorrow we will go to such and such a city, spend a year there, buy and sell, and make a profit";  14 whereas you do not know what </a:t>
            </a:r>
            <a:r>
              <a:rPr lang="en-US" sz="3200" b="1" i="1" dirty="0"/>
              <a:t>will happen</a:t>
            </a:r>
            <a:r>
              <a:rPr lang="en-US" sz="3200" b="1" dirty="0"/>
              <a:t> tomorrow. For what </a:t>
            </a:r>
            <a:r>
              <a:rPr lang="en-US" sz="3200" b="1" i="1" dirty="0"/>
              <a:t>is</a:t>
            </a:r>
            <a:r>
              <a:rPr lang="en-US" sz="3200" b="1" dirty="0"/>
              <a:t> your life? It is even a vapor that appears for a little time and then vanishes away.  15 Instead you </a:t>
            </a:r>
            <a:r>
              <a:rPr lang="en-US" sz="3200" b="1" i="1" dirty="0"/>
              <a:t>ought</a:t>
            </a:r>
            <a:r>
              <a:rPr lang="en-US" sz="3200" b="1" dirty="0"/>
              <a:t> to say, "If the Lord wills, we shall live and do this or that." </a:t>
            </a:r>
          </a:p>
          <a:p>
            <a:endParaRPr lang="en-US" dirty="0"/>
          </a:p>
        </p:txBody>
      </p:sp>
      <p:pic>
        <p:nvPicPr>
          <p:cNvPr id="1026" name="Picture 2" descr="Image result for plan ahead sign">
            <a:extLst>
              <a:ext uri="{FF2B5EF4-FFF2-40B4-BE49-F238E27FC236}">
                <a16:creationId xmlns:a16="http://schemas.microsoft.com/office/drawing/2014/main" id="{698CBBCB-FAF8-4FFA-9E90-A9F003E0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50" y="-10258"/>
            <a:ext cx="3346800" cy="21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69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2239-2E60-43EC-A7F4-A76C5B2D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Bible reasons for a budget</a:t>
            </a:r>
            <a:br>
              <a:rPr lang="en-US" dirty="0"/>
            </a:br>
            <a:r>
              <a:rPr lang="en-US" dirty="0"/>
              <a:t>3 – Elders must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3B27-B0D7-4FFE-9D0A-3D9AEF25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Elders must plan:</a:t>
            </a:r>
          </a:p>
          <a:p>
            <a:r>
              <a:rPr lang="en-US" sz="3600" b="1" dirty="0"/>
              <a:t>The work – Acts 6</a:t>
            </a:r>
          </a:p>
          <a:p>
            <a:r>
              <a:rPr lang="en-US" sz="3600" b="1" dirty="0"/>
              <a:t>Support for missionary work - Evangelism</a:t>
            </a:r>
          </a:p>
          <a:p>
            <a:r>
              <a:rPr lang="en-US" sz="3600" b="1" dirty="0"/>
              <a:t>Support for local needs - Edification</a:t>
            </a:r>
          </a:p>
          <a:p>
            <a:r>
              <a:rPr lang="en-US" sz="3600" b="1" dirty="0"/>
              <a:t>Support for those in need - Benevolence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2239-2E60-43EC-A7F4-A76C5B2D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Bible reasons for a budget</a:t>
            </a:r>
            <a:br>
              <a:rPr lang="en-US" dirty="0"/>
            </a:br>
            <a:r>
              <a:rPr lang="en-US" dirty="0"/>
              <a:t>4 – The church must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3B27-B0D7-4FFE-9D0A-3D9AEF25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The church must plan</a:t>
            </a:r>
          </a:p>
          <a:p>
            <a:r>
              <a:rPr lang="en-US" sz="4000" b="1" dirty="0"/>
              <a:t>For reaching the community</a:t>
            </a:r>
          </a:p>
          <a:p>
            <a:r>
              <a:rPr lang="en-US" sz="4000" b="1" dirty="0"/>
              <a:t>For growth</a:t>
            </a:r>
          </a:p>
          <a:p>
            <a:r>
              <a:rPr lang="en-US" sz="4000" b="1" dirty="0"/>
              <a:t>For the unexpected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1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2239-2E60-43EC-A7F4-A76C5B2D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Bible reasons for a budget</a:t>
            </a:r>
            <a:br>
              <a:rPr lang="en-US" dirty="0"/>
            </a:br>
            <a:r>
              <a:rPr lang="en-US" dirty="0"/>
              <a:t>5 – The budget is a plan for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3B27-B0D7-4FFE-9D0A-3D9AEF25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What do we anticipate will be the income?</a:t>
            </a:r>
          </a:p>
          <a:p>
            <a:r>
              <a:rPr lang="en-US" sz="4000" b="1" dirty="0"/>
              <a:t>What are the regular expenses?</a:t>
            </a:r>
          </a:p>
          <a:p>
            <a:r>
              <a:rPr lang="en-US" sz="4000" b="1" dirty="0"/>
              <a:t>What are some extra costs we plan to have in the coming year?</a:t>
            </a:r>
          </a:p>
        </p:txBody>
      </p:sp>
    </p:spTree>
    <p:extLst>
      <p:ext uri="{BB962C8B-B14F-4D97-AF65-F5344CB8AC3E}">
        <p14:creationId xmlns:p14="http://schemas.microsoft.com/office/powerpoint/2010/main" val="372293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51</TotalTime>
  <Words>432</Words>
  <Application>Microsoft Office PowerPoint</Application>
  <PresentationFormat>Custom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Cambria</vt:lpstr>
      <vt:lpstr>Currency Symbols 16x9</vt:lpstr>
      <vt:lpstr>Why do we - - - Have a Budget?</vt:lpstr>
      <vt:lpstr>What we do</vt:lpstr>
      <vt:lpstr>For many years we did not have a budget</vt:lpstr>
      <vt:lpstr>Simple Economics - Explained</vt:lpstr>
      <vt:lpstr>There are Bible reasons for a budget 1 – God plans ahead</vt:lpstr>
      <vt:lpstr>There are Bible reasons for a budget 2 – We are expected to plan ahead</vt:lpstr>
      <vt:lpstr>There are Bible reasons for a budget 3 – Elders must plan</vt:lpstr>
      <vt:lpstr>There are Bible reasons for a budget 4 – The church must plan</vt:lpstr>
      <vt:lpstr>There are Bible reasons for a budget 5 – The budget is a plan for the year</vt:lpstr>
      <vt:lpstr>There are principles for planning a budget</vt:lpstr>
      <vt:lpstr>There are principles for planning a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- - - Have a Budget?</dc:title>
  <dc:creator>Manly Luscommbe</dc:creator>
  <cp:lastModifiedBy>Manly Luscommbe</cp:lastModifiedBy>
  <cp:revision>5</cp:revision>
  <dcterms:created xsi:type="dcterms:W3CDTF">2019-06-08T19:38:55Z</dcterms:created>
  <dcterms:modified xsi:type="dcterms:W3CDTF">2019-06-08T20:30:33Z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