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08" autoAdjust="0"/>
    <p:restoredTop sz="90909" autoAdjust="0"/>
  </p:normalViewPr>
  <p:slideViewPr>
    <p:cSldViewPr>
      <p:cViewPr varScale="1">
        <p:scale>
          <a:sx n="58" d="100"/>
          <a:sy n="58" d="100"/>
        </p:scale>
        <p:origin x="-917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0"/>
            <a:ext cx="8610600" cy="2895600"/>
          </a:xfrm>
          <a:effectLst>
            <a:outerShdw dist="56796" dir="1593903" algn="ctr" rotWithShape="0">
              <a:schemeClr val="accent1"/>
            </a:outerShdw>
          </a:effectLst>
        </p:spPr>
        <p:txBody>
          <a:bodyPr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0"/>
            <a:ext cx="8686800" cy="1219200"/>
          </a:xfrm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>
            <a:lvl1pPr marL="0" indent="0" algn="ctr">
              <a:buFontTx/>
              <a:buNone/>
              <a:defRPr sz="40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267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267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chemeClr val="bg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24000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accent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u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Time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Time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Time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Time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 b="1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 b="1">
          <a:solidFill>
            <a:schemeClr val="hlink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 b="1">
          <a:solidFill>
            <a:schemeClr val="hlink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hlink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hlink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hlink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hlink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hlink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Who is my brother?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3:31-35</a:t>
            </a:r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Brotherhood of Obedient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Hebrews 5:8-9 </a:t>
            </a:r>
            <a:br>
              <a:rPr lang="en-US" dirty="0" smtClean="0"/>
            </a:br>
            <a:r>
              <a:rPr lang="en-US" baseline="30000" dirty="0" smtClean="0"/>
              <a:t>8 </a:t>
            </a:r>
            <a:r>
              <a:rPr lang="en-US" dirty="0" smtClean="0"/>
              <a:t>though He was a Son, </a:t>
            </a:r>
            <a:r>
              <a:rPr lang="en-US" i="1" dirty="0" smtClean="0"/>
              <a:t>yet</a:t>
            </a:r>
            <a:r>
              <a:rPr lang="en-US" dirty="0" smtClean="0"/>
              <a:t> He learned obedience by the things which He suffered. </a:t>
            </a:r>
            <a:r>
              <a:rPr lang="en-US" baseline="30000" dirty="0" smtClean="0"/>
              <a:t>9 </a:t>
            </a:r>
            <a:r>
              <a:rPr lang="en-US" dirty="0" smtClean="0"/>
              <a:t>And having been perfected, He became the author of eternal salvation to all who obey Him,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Brotherhood of Obedient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495800"/>
          </a:xfrm>
        </p:spPr>
        <p:txBody>
          <a:bodyPr/>
          <a:lstStyle/>
          <a:p>
            <a:r>
              <a:rPr lang="en-US" sz="3200" dirty="0" smtClean="0"/>
              <a:t>Luke 6:46 </a:t>
            </a:r>
            <a:br>
              <a:rPr lang="en-US" sz="3200" dirty="0" smtClean="0"/>
            </a:br>
            <a:r>
              <a:rPr lang="en-US" sz="3200" baseline="30000" dirty="0" smtClean="0"/>
              <a:t>46 </a:t>
            </a:r>
            <a:r>
              <a:rPr lang="en-US" sz="3200" dirty="0" smtClean="0"/>
              <a:t>"But why do you call Me 'Lord, Lord,' and do not do the things which I say? </a:t>
            </a:r>
          </a:p>
          <a:p>
            <a:r>
              <a:rPr lang="en-US" sz="3200" dirty="0" smtClean="0"/>
              <a:t>Matthew 7:21 </a:t>
            </a:r>
            <a:br>
              <a:rPr lang="en-US" sz="3200" dirty="0" smtClean="0"/>
            </a:br>
            <a:r>
              <a:rPr lang="en-US" sz="3200" baseline="30000" dirty="0" smtClean="0"/>
              <a:t>21 </a:t>
            </a:r>
            <a:r>
              <a:rPr lang="en-US" sz="3200" dirty="0" smtClean="0"/>
              <a:t>"Not everyone who says to Me, 'Lord, Lord,' shall enter the kingdom of heaven, but he who does the will of My Father in heaven. 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Brotherhood of Faithful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495800"/>
          </a:xfrm>
        </p:spPr>
        <p:txBody>
          <a:bodyPr/>
          <a:lstStyle/>
          <a:p>
            <a:r>
              <a:rPr lang="en-US" dirty="0" smtClean="0"/>
              <a:t>It is not enough to start (obey)</a:t>
            </a:r>
          </a:p>
          <a:p>
            <a:r>
              <a:rPr lang="en-US" dirty="0" smtClean="0"/>
              <a:t>We must keep on – remain faithful</a:t>
            </a:r>
          </a:p>
          <a:p>
            <a:r>
              <a:rPr lang="en-US" dirty="0" smtClean="0"/>
              <a:t>Colossians 1:2 </a:t>
            </a:r>
            <a:br>
              <a:rPr lang="en-US" dirty="0" smtClean="0"/>
            </a:br>
            <a:r>
              <a:rPr lang="en-US" baseline="30000" dirty="0" smtClean="0"/>
              <a:t>2 </a:t>
            </a:r>
            <a:r>
              <a:rPr lang="en-US" dirty="0" smtClean="0"/>
              <a:t>To the saints and faithful brethren in Christ </a:t>
            </a:r>
            <a:r>
              <a:rPr lang="en-US" i="1" dirty="0" smtClean="0"/>
              <a:t>who are</a:t>
            </a:r>
            <a:r>
              <a:rPr lang="en-US" dirty="0" smtClean="0"/>
              <a:t> in </a:t>
            </a:r>
            <a:r>
              <a:rPr lang="en-US" dirty="0" err="1" smtClean="0"/>
              <a:t>Colosse</a:t>
            </a:r>
            <a:r>
              <a:rPr lang="en-US" dirty="0" smtClean="0"/>
              <a:t>: Grace to you and peace from God our Father and the Lord Jesus Christ. 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Brotherhood of Faithful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495800"/>
          </a:xfrm>
        </p:spPr>
        <p:txBody>
          <a:bodyPr/>
          <a:lstStyle/>
          <a:p>
            <a:r>
              <a:rPr lang="en-US" dirty="0" smtClean="0"/>
              <a:t>Revelation 2:10b </a:t>
            </a:r>
            <a:br>
              <a:rPr lang="en-US" dirty="0" smtClean="0"/>
            </a:br>
            <a:r>
              <a:rPr lang="en-US" baseline="30000" dirty="0" smtClean="0"/>
              <a:t>10 </a:t>
            </a:r>
            <a:r>
              <a:rPr lang="en-US" dirty="0" smtClean="0"/>
              <a:t>You will have tribulation ten days. Be faithful until death, and I will give you the crown of life.</a:t>
            </a:r>
          </a:p>
          <a:p>
            <a:r>
              <a:rPr lang="en-US" dirty="0" smtClean="0"/>
              <a:t>All around the world are strong, dedicated, faithful Christians</a:t>
            </a:r>
          </a:p>
          <a:p>
            <a:r>
              <a:rPr lang="en-US" dirty="0" smtClean="0"/>
              <a:t>They are my brothers 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Brotherhood of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495800"/>
          </a:xfrm>
        </p:spPr>
        <p:txBody>
          <a:bodyPr/>
          <a:lstStyle/>
          <a:p>
            <a:r>
              <a:rPr lang="en-US" dirty="0" smtClean="0"/>
              <a:t>Beyond faithful – dedicated</a:t>
            </a:r>
          </a:p>
          <a:p>
            <a:r>
              <a:rPr lang="en-US" dirty="0" smtClean="0"/>
              <a:t>They are involved, willing to work</a:t>
            </a:r>
          </a:p>
          <a:p>
            <a:r>
              <a:rPr lang="en-US" dirty="0" smtClean="0"/>
              <a:t>More than just show up</a:t>
            </a:r>
          </a:p>
          <a:p>
            <a:pPr lvl="1"/>
            <a:r>
              <a:rPr lang="en-US" dirty="0" smtClean="0"/>
              <a:t>Teach, help, give, volunteer</a:t>
            </a:r>
          </a:p>
          <a:p>
            <a:pPr lvl="1"/>
            <a:r>
              <a:rPr lang="en-US" dirty="0" smtClean="0"/>
              <a:t>VBS, Bear program, Egg hunt, Bible bowl, Children’s Home, Youth work</a:t>
            </a:r>
          </a:p>
          <a:p>
            <a:r>
              <a:rPr lang="en-US" dirty="0" smtClean="0"/>
              <a:t>There is a special bond in working together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Brotherhood of Local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495800"/>
          </a:xfrm>
        </p:spPr>
        <p:txBody>
          <a:bodyPr/>
          <a:lstStyle/>
          <a:p>
            <a:r>
              <a:rPr lang="en-US" dirty="0" smtClean="0"/>
              <a:t>Each congregation has its own personality</a:t>
            </a:r>
          </a:p>
          <a:p>
            <a:r>
              <a:rPr lang="en-US" dirty="0" smtClean="0"/>
              <a:t>It is involved in certain:</a:t>
            </a:r>
          </a:p>
          <a:p>
            <a:pPr lvl="1"/>
            <a:r>
              <a:rPr lang="en-US" dirty="0" smtClean="0"/>
              <a:t>Mission work – Daniel Hamm</a:t>
            </a:r>
          </a:p>
          <a:p>
            <a:pPr lvl="1"/>
            <a:r>
              <a:rPr lang="en-US" dirty="0" smtClean="0"/>
              <a:t>Teaching – Memphis School of Preaching</a:t>
            </a:r>
          </a:p>
          <a:p>
            <a:pPr lvl="1"/>
            <a:r>
              <a:rPr lang="en-US" dirty="0" smtClean="0"/>
              <a:t>Projects – Bears for the hospital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Brotherhood of Local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495800"/>
          </a:xfrm>
        </p:spPr>
        <p:txBody>
          <a:bodyPr/>
          <a:lstStyle/>
          <a:p>
            <a:r>
              <a:rPr lang="en-US" dirty="0" smtClean="0"/>
              <a:t>We also share with each other</a:t>
            </a:r>
          </a:p>
          <a:p>
            <a:pPr lvl="1"/>
            <a:r>
              <a:rPr lang="en-US" dirty="0" smtClean="0"/>
              <a:t>Time of joy – babies born, weddings</a:t>
            </a:r>
          </a:p>
          <a:p>
            <a:pPr lvl="1"/>
            <a:r>
              <a:rPr lang="en-US" dirty="0" smtClean="0"/>
              <a:t>Time of sorrow – sickness, death</a:t>
            </a:r>
          </a:p>
          <a:p>
            <a:r>
              <a:rPr lang="en-US" dirty="0" smtClean="0"/>
              <a:t>We support, encourage, correct, edify, and sometimes rebuke - - - BECAUSE WE ARE FAMILY!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3:31-32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30000" dirty="0" smtClean="0"/>
              <a:t>31 </a:t>
            </a:r>
            <a:r>
              <a:rPr lang="en-US" dirty="0" smtClean="0"/>
              <a:t>Then His brothers and His mother came, and standing outside they sent to Him, calling Him. </a:t>
            </a:r>
            <a:r>
              <a:rPr lang="en-US" baseline="30000" dirty="0" smtClean="0"/>
              <a:t>32 </a:t>
            </a:r>
            <a:r>
              <a:rPr lang="en-US" dirty="0" smtClean="0"/>
              <a:t>And a multitude was sitting around Him; and they said to Him, "Look, Your mother and Your brothers are outside seeking You.“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3:33-35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30000" dirty="0" smtClean="0"/>
              <a:t>33 </a:t>
            </a:r>
            <a:r>
              <a:rPr lang="en-US" dirty="0" smtClean="0"/>
              <a:t>But He answered them, saying, "Who is My mother, or My brothers?" </a:t>
            </a:r>
            <a:r>
              <a:rPr lang="en-US" baseline="30000" dirty="0" smtClean="0"/>
              <a:t>34 </a:t>
            </a:r>
            <a:r>
              <a:rPr lang="en-US" dirty="0" smtClean="0"/>
              <a:t>And He looked around in a circle at those who sat about Him, and said, "Here are My mother and My brothers! </a:t>
            </a:r>
            <a:r>
              <a:rPr lang="en-US" baseline="30000" dirty="0" smtClean="0"/>
              <a:t>35 </a:t>
            </a:r>
            <a:r>
              <a:rPr lang="en-US" dirty="0" smtClean="0"/>
              <a:t>For whoever does the will of God is My brother and My sister and mother."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 had a physical family</a:t>
            </a:r>
          </a:p>
          <a:p>
            <a:pPr lvl="1"/>
            <a:r>
              <a:rPr lang="en-US" dirty="0" smtClean="0"/>
              <a:t>Mother, father</a:t>
            </a:r>
          </a:p>
          <a:p>
            <a:pPr lvl="1"/>
            <a:r>
              <a:rPr lang="en-US" dirty="0" smtClean="0"/>
              <a:t>Brothers, sisters</a:t>
            </a:r>
          </a:p>
          <a:p>
            <a:r>
              <a:rPr lang="en-US" dirty="0" smtClean="0"/>
              <a:t>He had an extended family</a:t>
            </a:r>
          </a:p>
          <a:p>
            <a:pPr lvl="1"/>
            <a:r>
              <a:rPr lang="en-US" dirty="0" smtClean="0"/>
              <a:t>Aunts, uncles, cousins</a:t>
            </a:r>
          </a:p>
          <a:p>
            <a:r>
              <a:rPr lang="en-US" dirty="0" smtClean="0"/>
              <a:t>He had a spiritual family</a:t>
            </a:r>
          </a:p>
          <a:p>
            <a:pPr lvl="1"/>
            <a:r>
              <a:rPr lang="en-US" dirty="0" smtClean="0"/>
              <a:t>Apostles, disciples, followers, believers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400" dirty="0" smtClean="0"/>
              <a:t>Here is the question for today:</a:t>
            </a:r>
            <a:br>
              <a:rPr lang="en-US" sz="4400" dirty="0" smtClean="0"/>
            </a:b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Who is my brother?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Brotherhood of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humans came from Adam and Eve</a:t>
            </a:r>
          </a:p>
          <a:p>
            <a:r>
              <a:rPr lang="en-US" dirty="0" smtClean="0"/>
              <a:t>Genesis 3:20 </a:t>
            </a:r>
            <a:br>
              <a:rPr lang="en-US" dirty="0" smtClean="0"/>
            </a:br>
            <a:r>
              <a:rPr lang="en-US" baseline="30000" dirty="0" smtClean="0"/>
              <a:t>20 </a:t>
            </a:r>
            <a:r>
              <a:rPr lang="en-US" dirty="0" smtClean="0"/>
              <a:t>And Adam called his wife's name Eve, because she was the mother of all living.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Brotherhood of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 lot in common</a:t>
            </a:r>
          </a:p>
          <a:p>
            <a:r>
              <a:rPr lang="en-US" dirty="0" smtClean="0"/>
              <a:t>Environment, peace / war, sin, temptations, economy</a:t>
            </a:r>
          </a:p>
          <a:p>
            <a:r>
              <a:rPr lang="en-US" dirty="0" smtClean="0"/>
              <a:t>We share with all humanity in the problems and struggles of life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Brotherhood of Believers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USA 98% believe in God</a:t>
            </a:r>
          </a:p>
          <a:p>
            <a:r>
              <a:rPr lang="en-US" dirty="0" smtClean="0"/>
              <a:t>Almost as many (93%) believe in Jesus lived on earth</a:t>
            </a:r>
          </a:p>
          <a:p>
            <a:r>
              <a:rPr lang="en-US" dirty="0" smtClean="0"/>
              <a:t>We share a common faith, hope, desire of heaven</a:t>
            </a:r>
          </a:p>
          <a:p>
            <a:r>
              <a:rPr lang="en-US" dirty="0" smtClean="0"/>
              <a:t>We share many moral, family, and spiritual values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Brotherhood of Obedient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believers do not obey</a:t>
            </a:r>
          </a:p>
          <a:p>
            <a:r>
              <a:rPr lang="en-US" dirty="0" smtClean="0"/>
              <a:t>James 2:19 </a:t>
            </a:r>
            <a:br>
              <a:rPr lang="en-US" dirty="0" smtClean="0"/>
            </a:br>
            <a:r>
              <a:rPr lang="en-US" baseline="30000" dirty="0" smtClean="0"/>
              <a:t>19 </a:t>
            </a:r>
            <a:r>
              <a:rPr lang="en-US" dirty="0" smtClean="0"/>
              <a:t>You believe that there is one God. You do well. Even the demons believe--and tremble! </a:t>
            </a:r>
          </a:p>
          <a:p>
            <a:r>
              <a:rPr lang="en-US" dirty="0" smtClean="0"/>
              <a:t>We must “Trust AND Obey”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 crosses">
  <a:themeElements>
    <a:clrScheme name="pw_crosses_brwn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713E39"/>
      </a:accent1>
      <a:accent2>
        <a:srgbClr val="BE7960"/>
      </a:accent2>
      <a:accent3>
        <a:srgbClr val="C0AAAA"/>
      </a:accent3>
      <a:accent4>
        <a:srgbClr val="DADADA"/>
      </a:accent4>
      <a:accent5>
        <a:srgbClr val="BBAFAE"/>
      </a:accent5>
      <a:accent6>
        <a:srgbClr val="AC6D56"/>
      </a:accent6>
      <a:hlink>
        <a:srgbClr val="FFFF99"/>
      </a:hlink>
      <a:folHlink>
        <a:srgbClr val="D3A219"/>
      </a:folHlink>
    </a:clrScheme>
    <a:fontScheme name="pw_crosses_brw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pw_crosses_brw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_crosses_brw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_crosses_brw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_crosses_brw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_crosses_brw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_crosses_brw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_crosses_brw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_crosses_brw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_crosses_brw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_crosses_brw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_crosses_brw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_crosses_brw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 crosses</Template>
  <TotalTime>59</TotalTime>
  <Words>423</Words>
  <Application>Microsoft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3 crosses</vt:lpstr>
      <vt:lpstr>Who is my brother?</vt:lpstr>
      <vt:lpstr>Mark 3:31-32</vt:lpstr>
      <vt:lpstr>Mark 3:33-35</vt:lpstr>
      <vt:lpstr>Introduction</vt:lpstr>
      <vt:lpstr>Introduction</vt:lpstr>
      <vt:lpstr>Brotherhood of Man</vt:lpstr>
      <vt:lpstr>Brotherhood of Man</vt:lpstr>
      <vt:lpstr>Brotherhood of Believers</vt:lpstr>
      <vt:lpstr>Brotherhood of Obedient</vt:lpstr>
      <vt:lpstr>Brotherhood of Obedient</vt:lpstr>
      <vt:lpstr>Brotherhood of Obedient</vt:lpstr>
      <vt:lpstr>Brotherhood of Faithful</vt:lpstr>
      <vt:lpstr>Brotherhood of Faithful</vt:lpstr>
      <vt:lpstr>Brotherhood of Involved</vt:lpstr>
      <vt:lpstr>Brotherhood of Local</vt:lpstr>
      <vt:lpstr>Brotherhood of Local</vt:lpstr>
    </vt:vector>
  </TitlesOfParts>
  <Company>Heartlight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my brother?</dc:title>
  <dc:creator>Manly Luscombe</dc:creator>
  <cp:lastModifiedBy>Manly Luscombe</cp:lastModifiedBy>
  <cp:revision>5</cp:revision>
  <dcterms:created xsi:type="dcterms:W3CDTF">2011-03-12T02:16:42Z</dcterms:created>
  <dcterms:modified xsi:type="dcterms:W3CDTF">2011-03-17T21:07:41Z</dcterms:modified>
</cp:coreProperties>
</file>