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816"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08748E39-1807-4780-9E0A-10DCE8E3BAF8}" type="datetimeFigureOut">
              <a:rPr lang="en-US" smtClean="0"/>
              <a:pPr/>
              <a:t>8/17/2010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1E996610-ED62-4DB9-AC21-8482AECD3403}"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748E39-1807-4780-9E0A-10DCE8E3BAF8}" type="datetimeFigureOut">
              <a:rPr lang="en-US" smtClean="0"/>
              <a:pPr/>
              <a:t>8/17/2010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96610-ED62-4DB9-AC21-8482AECD3403}" type="slidenum">
              <a:rPr lang="en-US" smtClean="0"/>
              <a:pPr/>
              <a:t>‹#›</a:t>
            </a:fld>
            <a:endParaRPr lang="en-US"/>
          </a:p>
        </p:txBody>
      </p:sp>
    </p:spTree>
  </p:cSld>
  <p:clrMapOvr>
    <a:masterClrMapping/>
  </p:clrMapOvr>
  <p:transition>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748E39-1807-4780-9E0A-10DCE8E3BAF8}" type="datetimeFigureOut">
              <a:rPr lang="en-US" smtClean="0"/>
              <a:pPr/>
              <a:t>8/17/2010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96610-ED62-4DB9-AC21-8482AECD3403}" type="slidenum">
              <a:rPr lang="en-US" smtClean="0"/>
              <a:pPr/>
              <a:t>‹#›</a:t>
            </a:fld>
            <a:endParaRPr lang="en-US"/>
          </a:p>
        </p:txBody>
      </p:sp>
    </p:spTree>
  </p:cSld>
  <p:clrMapOvr>
    <a:masterClrMapping/>
  </p:clrMapOvr>
  <p:transition>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748E39-1807-4780-9E0A-10DCE8E3BAF8}" type="datetimeFigureOut">
              <a:rPr lang="en-US" smtClean="0"/>
              <a:pPr/>
              <a:t>8/17/2010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996610-ED62-4DB9-AC21-8482AECD3403}" type="slidenum">
              <a:rPr lang="en-US" smtClean="0"/>
              <a:pPr/>
              <a:t>‹#›</a:t>
            </a:fld>
            <a:endParaRPr lang="en-US"/>
          </a:p>
        </p:txBody>
      </p:sp>
    </p:spTree>
  </p:cSld>
  <p:clrMapOvr>
    <a:masterClrMapping/>
  </p:clrMapOvr>
  <p:transition>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748E39-1807-4780-9E0A-10DCE8E3BAF8}" type="datetimeFigureOut">
              <a:rPr lang="en-US" smtClean="0"/>
              <a:pPr/>
              <a:t>8/17/2010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1E996610-ED62-4DB9-AC21-8482AECD340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748E39-1807-4780-9E0A-10DCE8E3BAF8}" type="datetimeFigureOut">
              <a:rPr lang="en-US" smtClean="0"/>
              <a:pPr/>
              <a:t>8/17/2010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96610-ED62-4DB9-AC21-8482AECD3403}" type="slidenum">
              <a:rPr lang="en-US" smtClean="0"/>
              <a:pPr/>
              <a:t>‹#›</a:t>
            </a:fld>
            <a:endParaRPr lang="en-US"/>
          </a:p>
        </p:txBody>
      </p:sp>
    </p:spTree>
  </p:cSld>
  <p:clrMapOvr>
    <a:masterClrMapping/>
  </p:clrMapOvr>
  <p:transition>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748E39-1807-4780-9E0A-10DCE8E3BAF8}" type="datetimeFigureOut">
              <a:rPr lang="en-US" smtClean="0"/>
              <a:pPr/>
              <a:t>8/17/2010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996610-ED62-4DB9-AC21-8482AECD3403}" type="slidenum">
              <a:rPr lang="en-US" smtClean="0"/>
              <a:pPr/>
              <a:t>‹#›</a:t>
            </a:fld>
            <a:endParaRPr lang="en-US"/>
          </a:p>
        </p:txBody>
      </p:sp>
    </p:spTree>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748E39-1807-4780-9E0A-10DCE8E3BAF8}" type="datetimeFigureOut">
              <a:rPr lang="en-US" smtClean="0"/>
              <a:pPr/>
              <a:t>8/17/2010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996610-ED62-4DB9-AC21-8482AECD3403}" type="slidenum">
              <a:rPr lang="en-US" smtClean="0"/>
              <a:pPr/>
              <a:t>‹#›</a:t>
            </a:fld>
            <a:endParaRPr lang="en-US"/>
          </a:p>
        </p:txBody>
      </p:sp>
    </p:spTree>
  </p:cSld>
  <p:clrMapOvr>
    <a:masterClrMapping/>
  </p:clrMapOvr>
  <p:transition>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48E39-1807-4780-9E0A-10DCE8E3BAF8}" type="datetimeFigureOut">
              <a:rPr lang="en-US" smtClean="0"/>
              <a:pPr/>
              <a:t>8/17/2010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996610-ED62-4DB9-AC21-8482AECD3403}" type="slidenum">
              <a:rPr lang="en-US" smtClean="0"/>
              <a:pPr/>
              <a:t>‹#›</a:t>
            </a:fld>
            <a:endParaRPr lang="en-US"/>
          </a:p>
        </p:txBody>
      </p:sp>
    </p:spTree>
  </p:cSld>
  <p:clrMapOvr>
    <a:masterClrMapping/>
  </p:clrMapOvr>
  <p:transition>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748E39-1807-4780-9E0A-10DCE8E3BAF8}" type="datetimeFigureOut">
              <a:rPr lang="en-US" smtClean="0"/>
              <a:pPr/>
              <a:t>8/17/2010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96610-ED62-4DB9-AC21-8482AECD3403}" type="slidenum">
              <a:rPr lang="en-US" smtClean="0"/>
              <a:pPr/>
              <a:t>‹#›</a:t>
            </a:fld>
            <a:endParaRPr lang="en-US"/>
          </a:p>
        </p:txBody>
      </p:sp>
    </p:spTree>
  </p:cSld>
  <p:clrMapOvr>
    <a:masterClrMapping/>
  </p:clrMapOvr>
  <p:transition>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748E39-1807-4780-9E0A-10DCE8E3BAF8}" type="datetimeFigureOut">
              <a:rPr lang="en-US" smtClean="0"/>
              <a:pPr/>
              <a:t>8/17/2010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996610-ED62-4DB9-AC21-8482AECD3403}" type="slidenum">
              <a:rPr lang="en-US" smtClean="0"/>
              <a:pPr/>
              <a:t>‹#›</a:t>
            </a:fld>
            <a:endParaRPr lang="en-US"/>
          </a:p>
        </p:txBody>
      </p:sp>
    </p:spTree>
  </p:cSld>
  <p:clrMapOvr>
    <a:masterClrMapping/>
  </p:clrMapOvr>
  <p:transition>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8748E39-1807-4780-9E0A-10DCE8E3BAF8}" type="datetimeFigureOut">
              <a:rPr lang="en-US" smtClean="0"/>
              <a:pPr/>
              <a:t>8/17/2010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E996610-ED62-4DB9-AC21-8482AECD340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pull dir="d"/>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WHAT SHOULD I BRING </a:t>
            </a:r>
            <a:br>
              <a:rPr lang="en-US" dirty="0" smtClean="0"/>
            </a:br>
            <a:r>
              <a:rPr lang="en-US" dirty="0" smtClean="0"/>
              <a:t>TO WORSHIP?</a:t>
            </a:r>
            <a:endParaRPr lang="en-US" dirty="0"/>
          </a:p>
        </p:txBody>
      </p:sp>
      <p:sp>
        <p:nvSpPr>
          <p:cNvPr id="3" name="Subtitle 2"/>
          <p:cNvSpPr>
            <a:spLocks noGrp="1"/>
          </p:cNvSpPr>
          <p:nvPr>
            <p:ph type="subTitle" idx="1"/>
          </p:nvPr>
        </p:nvSpPr>
        <p:spPr/>
        <p:txBody>
          <a:bodyPr/>
          <a:lstStyle/>
          <a:p>
            <a:r>
              <a:rPr lang="en-US" dirty="0" smtClean="0"/>
              <a:t>We often talk about what we get out or take from worship.</a:t>
            </a:r>
          </a:p>
          <a:p>
            <a:r>
              <a:rPr lang="en-US" dirty="0" smtClean="0"/>
              <a:t>What about what we need to bring?</a:t>
            </a:r>
            <a:endParaRPr lang="en-US" dirty="0"/>
          </a:p>
        </p:txBody>
      </p:sp>
    </p:spTree>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Seeking to be closer</a:t>
            </a:r>
            <a:br>
              <a:rPr lang="en-US" dirty="0" smtClean="0"/>
            </a:br>
            <a:r>
              <a:rPr lang="en-US" dirty="0" smtClean="0"/>
              <a:t>to everything good</a:t>
            </a:r>
            <a:endParaRPr lang="en-US" dirty="0"/>
          </a:p>
        </p:txBody>
      </p:sp>
      <p:sp>
        <p:nvSpPr>
          <p:cNvPr id="3" name="Content Placeholder 2"/>
          <p:cNvSpPr>
            <a:spLocks noGrp="1"/>
          </p:cNvSpPr>
          <p:nvPr>
            <p:ph idx="1"/>
          </p:nvPr>
        </p:nvSpPr>
        <p:spPr/>
        <p:txBody>
          <a:bodyPr/>
          <a:lstStyle/>
          <a:p>
            <a:r>
              <a:rPr lang="en-US" sz="3200" b="1" baseline="30000" dirty="0" smtClean="0"/>
              <a:t>6</a:t>
            </a:r>
            <a:r>
              <a:rPr lang="en-US" sz="3200" dirty="0" smtClean="0"/>
              <a:t> If we say that we have fellowship with Him, and walk in darkness, we lie and do not practice the truth. </a:t>
            </a:r>
            <a:r>
              <a:rPr lang="en-US" sz="3200" b="1" baseline="30000" dirty="0" smtClean="0"/>
              <a:t>7</a:t>
            </a:r>
            <a:r>
              <a:rPr lang="en-US" sz="3200" dirty="0" smtClean="0"/>
              <a:t> But if we walk in the light as He is in the light, we have fellowship with one another, and the blood of Jesus Christ His Son cleanses us from all sin. </a:t>
            </a:r>
            <a:br>
              <a:rPr lang="en-US" sz="3200" dirty="0" smtClean="0"/>
            </a:br>
            <a:r>
              <a:rPr lang="en-US" sz="3200" b="1" dirty="0" smtClean="0"/>
              <a:t>1 John 1:5-7</a:t>
            </a:r>
          </a:p>
          <a:p>
            <a:endParaRPr lang="en-US" dirty="0"/>
          </a:p>
        </p:txBody>
      </p:sp>
    </p:spTree>
  </p:cSld>
  <p:clrMapOvr>
    <a:masterClrMapping/>
  </p:clrMapOvr>
  <p:transition>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Give your best and yourself</a:t>
            </a:r>
            <a:endParaRPr lang="en-US" dirty="0"/>
          </a:p>
        </p:txBody>
      </p:sp>
      <p:sp>
        <p:nvSpPr>
          <p:cNvPr id="3" name="Content Placeholder 2"/>
          <p:cNvSpPr>
            <a:spLocks noGrp="1"/>
          </p:cNvSpPr>
          <p:nvPr>
            <p:ph idx="1"/>
          </p:nvPr>
        </p:nvSpPr>
        <p:spPr/>
        <p:txBody>
          <a:bodyPr>
            <a:normAutofit lnSpcReduction="10000"/>
          </a:bodyPr>
          <a:lstStyle/>
          <a:p>
            <a:r>
              <a:rPr lang="en-US" sz="3200" b="1" baseline="30000" dirty="0" smtClean="0"/>
              <a:t>3</a:t>
            </a:r>
            <a:r>
              <a:rPr lang="en-US" sz="3200" dirty="0" smtClean="0"/>
              <a:t> For I bear witness that according to </a:t>
            </a:r>
            <a:r>
              <a:rPr lang="en-US" sz="3200" i="1" dirty="0" smtClean="0"/>
              <a:t>their</a:t>
            </a:r>
            <a:r>
              <a:rPr lang="en-US" sz="3200" dirty="0" smtClean="0"/>
              <a:t> ability, yes, and beyond </a:t>
            </a:r>
            <a:r>
              <a:rPr lang="en-US" sz="3200" i="1" dirty="0" smtClean="0"/>
              <a:t>their</a:t>
            </a:r>
            <a:r>
              <a:rPr lang="en-US" sz="3200" dirty="0" smtClean="0"/>
              <a:t> ability, </a:t>
            </a:r>
            <a:r>
              <a:rPr lang="en-US" sz="3200" i="1" dirty="0" smtClean="0"/>
              <a:t>they were</a:t>
            </a:r>
            <a:r>
              <a:rPr lang="en-US" sz="3200" dirty="0" smtClean="0"/>
              <a:t> freely willing, </a:t>
            </a:r>
            <a:r>
              <a:rPr lang="en-US" sz="3200" b="1" baseline="30000" dirty="0" smtClean="0"/>
              <a:t>4</a:t>
            </a:r>
            <a:r>
              <a:rPr lang="en-US" sz="3200" dirty="0" smtClean="0"/>
              <a:t> imploring us with much urgency that we would receive the gift and the fellowship of the ministering to the saints. </a:t>
            </a:r>
            <a:r>
              <a:rPr lang="en-US" sz="3200" b="1" baseline="30000" dirty="0" smtClean="0"/>
              <a:t>5</a:t>
            </a:r>
            <a:r>
              <a:rPr lang="en-US" sz="3200" dirty="0" smtClean="0"/>
              <a:t> And not </a:t>
            </a:r>
            <a:r>
              <a:rPr lang="en-US" sz="3200" i="1" dirty="0" smtClean="0"/>
              <a:t>only</a:t>
            </a:r>
            <a:r>
              <a:rPr lang="en-US" sz="3200" dirty="0" smtClean="0"/>
              <a:t> as we had hoped, but they first gave themselves to the Lord, and </a:t>
            </a:r>
            <a:r>
              <a:rPr lang="en-US" sz="3200" i="1" dirty="0" smtClean="0"/>
              <a:t>then</a:t>
            </a:r>
            <a:r>
              <a:rPr lang="en-US" sz="3200" dirty="0" smtClean="0"/>
              <a:t> to us by the will of God.</a:t>
            </a:r>
            <a:br>
              <a:rPr lang="en-US" sz="3200" dirty="0" smtClean="0"/>
            </a:br>
            <a:r>
              <a:rPr lang="en-US" sz="3200" b="1" dirty="0" smtClean="0"/>
              <a:t> 2 Corinthians 8:3-5</a:t>
            </a:r>
          </a:p>
          <a:p>
            <a:endParaRPr lang="en-US" dirty="0"/>
          </a:p>
        </p:txBody>
      </p:sp>
    </p:spTree>
  </p:cSld>
  <p:clrMapOvr>
    <a:masterClrMapping/>
  </p:clrMapOvr>
  <p:transition>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Give your best and yourself</a:t>
            </a:r>
            <a:endParaRPr lang="en-US" dirty="0"/>
          </a:p>
        </p:txBody>
      </p:sp>
      <p:sp>
        <p:nvSpPr>
          <p:cNvPr id="3" name="Content Placeholder 2"/>
          <p:cNvSpPr>
            <a:spLocks noGrp="1"/>
          </p:cNvSpPr>
          <p:nvPr>
            <p:ph idx="1"/>
          </p:nvPr>
        </p:nvSpPr>
        <p:spPr/>
        <p:txBody>
          <a:bodyPr>
            <a:normAutofit/>
          </a:bodyPr>
          <a:lstStyle/>
          <a:p>
            <a:r>
              <a:rPr lang="en-US" sz="3600" dirty="0" smtClean="0"/>
              <a:t>I beseech you therefore, brethren, by the mercies of God, that you present your bodies a living sacrifice, holy, acceptable to God, </a:t>
            </a:r>
            <a:r>
              <a:rPr lang="en-US" sz="3600" i="1" dirty="0" smtClean="0"/>
              <a:t>which is</a:t>
            </a:r>
            <a:r>
              <a:rPr lang="en-US" sz="3600" dirty="0" smtClean="0"/>
              <a:t> your reasonable service. </a:t>
            </a:r>
            <a:br>
              <a:rPr lang="en-US" sz="3600" dirty="0" smtClean="0"/>
            </a:br>
            <a:r>
              <a:rPr lang="en-US" sz="3600" b="1" dirty="0" smtClean="0"/>
              <a:t>Romans 12:1</a:t>
            </a:r>
          </a:p>
        </p:txBody>
      </p:sp>
    </p:spTree>
  </p:cSld>
  <p:clrMapOvr>
    <a:masterClrMapping/>
  </p:clrMapOvr>
  <p:transition>
    <p:pull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Bring “agape” love for </a:t>
            </a:r>
            <a:br>
              <a:rPr lang="en-US" dirty="0" smtClean="0"/>
            </a:br>
            <a:r>
              <a:rPr lang="en-US" dirty="0" smtClean="0"/>
              <a:t>one another</a:t>
            </a:r>
            <a:endParaRPr lang="en-US" dirty="0"/>
          </a:p>
        </p:txBody>
      </p:sp>
      <p:sp>
        <p:nvSpPr>
          <p:cNvPr id="3" name="Content Placeholder 2"/>
          <p:cNvSpPr>
            <a:spLocks noGrp="1"/>
          </p:cNvSpPr>
          <p:nvPr>
            <p:ph idx="1"/>
          </p:nvPr>
        </p:nvSpPr>
        <p:spPr/>
        <p:txBody>
          <a:bodyPr>
            <a:normAutofit/>
          </a:bodyPr>
          <a:lstStyle/>
          <a:p>
            <a:r>
              <a:rPr lang="en-US" sz="3600" b="1" baseline="30000" dirty="0" smtClean="0"/>
              <a:t>34</a:t>
            </a:r>
            <a:r>
              <a:rPr lang="en-US" sz="3600" dirty="0" smtClean="0"/>
              <a:t> A new commandment I give to you, that you love one another; as I have loved you, that you also love one another. </a:t>
            </a:r>
            <a:r>
              <a:rPr lang="en-US" sz="3600" b="1" baseline="30000" dirty="0" smtClean="0"/>
              <a:t>35</a:t>
            </a:r>
            <a:r>
              <a:rPr lang="en-US" sz="3600" dirty="0" smtClean="0"/>
              <a:t> By this all will know that you are My disciples, if you have love for one another.“</a:t>
            </a:r>
            <a:br>
              <a:rPr lang="en-US" sz="3600" dirty="0" smtClean="0"/>
            </a:br>
            <a:r>
              <a:rPr lang="en-US" sz="3600" b="1" dirty="0" smtClean="0"/>
              <a:t>John 13:34-35</a:t>
            </a:r>
          </a:p>
        </p:txBody>
      </p:sp>
    </p:spTree>
  </p:cSld>
  <p:clrMapOvr>
    <a:masterClrMapping/>
  </p:clrMapOvr>
  <p:transition>
    <p:pull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Bring “agape” love for </a:t>
            </a:r>
            <a:br>
              <a:rPr lang="en-US" dirty="0" smtClean="0"/>
            </a:br>
            <a:r>
              <a:rPr lang="en-US" dirty="0" smtClean="0"/>
              <a:t>one another</a:t>
            </a:r>
            <a:endParaRPr lang="en-US" dirty="0"/>
          </a:p>
        </p:txBody>
      </p:sp>
      <p:sp>
        <p:nvSpPr>
          <p:cNvPr id="3" name="Content Placeholder 2"/>
          <p:cNvSpPr>
            <a:spLocks noGrp="1"/>
          </p:cNvSpPr>
          <p:nvPr>
            <p:ph idx="1"/>
          </p:nvPr>
        </p:nvSpPr>
        <p:spPr/>
        <p:txBody>
          <a:bodyPr>
            <a:normAutofit/>
          </a:bodyPr>
          <a:lstStyle/>
          <a:p>
            <a:r>
              <a:rPr lang="en-US" sz="3200" b="1" baseline="30000" dirty="0" smtClean="0"/>
              <a:t>1</a:t>
            </a:r>
            <a:r>
              <a:rPr lang="en-US" sz="3200" dirty="0" smtClean="0"/>
              <a:t> I, therefore, the prisoner of the Lord, beseech you to walk worthy of the calling with which you were called, </a:t>
            </a:r>
            <a:r>
              <a:rPr lang="en-US" sz="3200" b="1" baseline="30000" dirty="0" smtClean="0"/>
              <a:t>2</a:t>
            </a:r>
            <a:r>
              <a:rPr lang="en-US" sz="3200" dirty="0" smtClean="0"/>
              <a:t> with all lowliness and gentleness, with longsuffering, bearing with one another in love, </a:t>
            </a:r>
            <a:r>
              <a:rPr lang="en-US" sz="3200" b="1" baseline="30000" dirty="0" smtClean="0"/>
              <a:t>3</a:t>
            </a:r>
            <a:r>
              <a:rPr lang="en-US" sz="3200" dirty="0" smtClean="0"/>
              <a:t> endeavoring to keep the unity of the Spirit in the bond of peace. </a:t>
            </a:r>
            <a:r>
              <a:rPr lang="en-US" sz="3200" b="1" dirty="0" smtClean="0"/>
              <a:t>Ephesians 4:1-3</a:t>
            </a:r>
          </a:p>
          <a:p>
            <a:endParaRPr lang="en-US" sz="3200" dirty="0"/>
          </a:p>
        </p:txBody>
      </p:sp>
    </p:spTree>
  </p:cSld>
  <p:clrMapOvr>
    <a:masterClrMapping/>
  </p:clrMapOvr>
  <p:transition>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Bring “agape” love for </a:t>
            </a:r>
            <a:br>
              <a:rPr lang="en-US" dirty="0" smtClean="0"/>
            </a:br>
            <a:r>
              <a:rPr lang="en-US" dirty="0" smtClean="0"/>
              <a:t>one another</a:t>
            </a:r>
            <a:endParaRPr lang="en-US" dirty="0"/>
          </a:p>
        </p:txBody>
      </p:sp>
      <p:sp>
        <p:nvSpPr>
          <p:cNvPr id="3" name="Content Placeholder 2"/>
          <p:cNvSpPr>
            <a:spLocks noGrp="1"/>
          </p:cNvSpPr>
          <p:nvPr>
            <p:ph idx="1"/>
          </p:nvPr>
        </p:nvSpPr>
        <p:spPr/>
        <p:txBody>
          <a:bodyPr>
            <a:normAutofit/>
          </a:bodyPr>
          <a:lstStyle/>
          <a:p>
            <a:r>
              <a:rPr lang="en-US" sz="3200" b="1" baseline="30000" dirty="0" smtClean="0"/>
              <a:t>32</a:t>
            </a:r>
            <a:r>
              <a:rPr lang="en-US" sz="3200" dirty="0" smtClean="0"/>
              <a:t> And be kind to one another, tenderhearted, forgiving one another, just as God in Christ forgave you. </a:t>
            </a:r>
            <a:br>
              <a:rPr lang="en-US" sz="3200" dirty="0" smtClean="0"/>
            </a:br>
            <a:r>
              <a:rPr lang="en-US" sz="3200" b="1" dirty="0" smtClean="0"/>
              <a:t>Ephesians 4:31-32</a:t>
            </a:r>
          </a:p>
          <a:p>
            <a:r>
              <a:rPr lang="en-US" sz="3200" dirty="0" smtClean="0"/>
              <a:t>bearing with one another, and forgiving one another, if anyone has a complaint against another; even as Christ forgave you, so you also </a:t>
            </a:r>
            <a:r>
              <a:rPr lang="en-US" sz="3200" i="1" dirty="0" smtClean="0"/>
              <a:t>must do.</a:t>
            </a:r>
            <a:r>
              <a:rPr lang="en-US" sz="3200" dirty="0" smtClean="0"/>
              <a:t> </a:t>
            </a:r>
            <a:br>
              <a:rPr lang="en-US" sz="3200" dirty="0" smtClean="0"/>
            </a:br>
            <a:r>
              <a:rPr lang="en-US" sz="3200" b="1" dirty="0" smtClean="0"/>
              <a:t>Colossians 3:13</a:t>
            </a:r>
          </a:p>
          <a:p>
            <a:endParaRPr lang="en-US" sz="3200" b="1" dirty="0" smtClean="0"/>
          </a:p>
          <a:p>
            <a:endParaRPr lang="en-US" sz="3200" dirty="0"/>
          </a:p>
        </p:txBody>
      </p:sp>
    </p:spTree>
  </p:cSld>
  <p:clrMapOvr>
    <a:masterClrMapping/>
  </p:clrMapOvr>
  <p:transition>
    <p:pull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 I G O</a:t>
            </a:r>
            <a:endParaRPr lang="en-US" dirty="0"/>
          </a:p>
        </p:txBody>
      </p:sp>
      <p:sp>
        <p:nvSpPr>
          <p:cNvPr id="3" name="Content Placeholder 2"/>
          <p:cNvSpPr>
            <a:spLocks noGrp="1"/>
          </p:cNvSpPr>
          <p:nvPr>
            <p:ph idx="1"/>
          </p:nvPr>
        </p:nvSpPr>
        <p:spPr/>
        <p:txBody>
          <a:bodyPr/>
          <a:lstStyle/>
          <a:p>
            <a:r>
              <a:rPr lang="en-US" dirty="0" smtClean="0"/>
              <a:t>Garbage In – Garbage Out</a:t>
            </a:r>
          </a:p>
          <a:p>
            <a:r>
              <a:rPr lang="en-US" dirty="0" smtClean="0"/>
              <a:t>What we get out of a period of worship is dependent on what </a:t>
            </a:r>
            <a:r>
              <a:rPr lang="en-US" smtClean="0"/>
              <a:t>we </a:t>
            </a:r>
            <a:r>
              <a:rPr lang="en-US" smtClean="0"/>
              <a:t>bring into </a:t>
            </a:r>
            <a:r>
              <a:rPr lang="en-US" dirty="0" smtClean="0"/>
              <a:t>it.</a:t>
            </a:r>
          </a:p>
          <a:p>
            <a:r>
              <a:rPr lang="en-US" b="1" u="sng" dirty="0" smtClean="0"/>
              <a:t>WHAT SHOULD WE BRING TO WORSHIP?</a:t>
            </a:r>
          </a:p>
          <a:p>
            <a:pPr marL="1042416" lvl="1" indent="-457200">
              <a:buFont typeface="+mj-lt"/>
              <a:buAutoNum type="arabicPeriod"/>
            </a:pPr>
            <a:r>
              <a:rPr lang="en-US" dirty="0" smtClean="0"/>
              <a:t>Desire for Truth</a:t>
            </a:r>
          </a:p>
          <a:p>
            <a:pPr marL="1042416" lvl="1" indent="-457200">
              <a:buFont typeface="+mj-lt"/>
              <a:buAutoNum type="arabicPeriod"/>
            </a:pPr>
            <a:r>
              <a:rPr lang="en-US" dirty="0" smtClean="0"/>
              <a:t>Willing to be made into someone glorious</a:t>
            </a:r>
          </a:p>
          <a:p>
            <a:pPr marL="1042416" lvl="1" indent="-457200">
              <a:buFont typeface="+mj-lt"/>
              <a:buAutoNum type="arabicPeriod"/>
            </a:pPr>
            <a:r>
              <a:rPr lang="en-US" dirty="0" smtClean="0"/>
              <a:t>Seeking to be closer to everything good</a:t>
            </a:r>
          </a:p>
          <a:p>
            <a:pPr marL="1042416" lvl="1" indent="-457200">
              <a:buFont typeface="+mj-lt"/>
              <a:buAutoNum type="arabicPeriod"/>
            </a:pPr>
            <a:r>
              <a:rPr lang="en-US" dirty="0" smtClean="0"/>
              <a:t>Giving our best and ourselves to God</a:t>
            </a:r>
          </a:p>
          <a:p>
            <a:pPr marL="1042416" lvl="1" indent="-457200">
              <a:buFont typeface="+mj-lt"/>
              <a:buAutoNum type="arabicPeriod"/>
            </a:pPr>
            <a:r>
              <a:rPr lang="en-US" dirty="0" smtClean="0"/>
              <a:t>Agape love for one another</a:t>
            </a:r>
          </a:p>
          <a:p>
            <a:endParaRPr lang="en-US" dirty="0"/>
          </a:p>
        </p:txBody>
      </p:sp>
    </p:spTree>
  </p:cSld>
  <p:clrMapOvr>
    <a:masterClrMapping/>
  </p:clrMapOvr>
  <p:transition>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sz="3200" dirty="0" smtClean="0"/>
              <a:t>I was glad when they said to me, “Let us go into the house of the Lord.”</a:t>
            </a:r>
            <a:br>
              <a:rPr lang="en-US" sz="3200" dirty="0" smtClean="0"/>
            </a:br>
            <a:r>
              <a:rPr lang="en-US" sz="3200" b="1" dirty="0" smtClean="0"/>
              <a:t>Psalm 122:1</a:t>
            </a:r>
          </a:p>
          <a:p>
            <a:r>
              <a:rPr lang="en-US" sz="3200" dirty="0" smtClean="0"/>
              <a:t>We often discuss what we get out of a worship service.</a:t>
            </a:r>
          </a:p>
          <a:p>
            <a:r>
              <a:rPr lang="en-US" sz="3200" dirty="0" smtClean="0"/>
              <a:t>Today we will look at some things we ought to bring with us when we come to worship God.</a:t>
            </a:r>
            <a:endParaRPr lang="en-US" sz="3200" dirty="0"/>
          </a:p>
        </p:txBody>
      </p:sp>
    </p:spTree>
  </p:cSld>
  <p:clrMapOvr>
    <a:masterClrMapping/>
  </p:clrMapOvr>
  <p:transition>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4:23-24</a:t>
            </a:r>
            <a:endParaRPr lang="en-US" dirty="0"/>
          </a:p>
        </p:txBody>
      </p:sp>
      <p:sp>
        <p:nvSpPr>
          <p:cNvPr id="3" name="Content Placeholder 2"/>
          <p:cNvSpPr>
            <a:spLocks noGrp="1"/>
          </p:cNvSpPr>
          <p:nvPr>
            <p:ph idx="1"/>
          </p:nvPr>
        </p:nvSpPr>
        <p:spPr/>
        <p:txBody>
          <a:bodyPr>
            <a:normAutofit/>
          </a:bodyPr>
          <a:lstStyle/>
          <a:p>
            <a:r>
              <a:rPr lang="en-US" sz="3600" b="1" baseline="30000" dirty="0" smtClean="0"/>
              <a:t>23</a:t>
            </a:r>
            <a:r>
              <a:rPr lang="en-US" sz="3600" dirty="0" smtClean="0"/>
              <a:t> But the hour is coming, and now is, when the true worshipers will worship the Father in spirit and truth; for the Father is seeking such to worship Him. </a:t>
            </a:r>
          </a:p>
          <a:p>
            <a:r>
              <a:rPr lang="en-US" sz="3600" b="1" baseline="30000" dirty="0" smtClean="0"/>
              <a:t>24</a:t>
            </a:r>
            <a:r>
              <a:rPr lang="en-US" sz="3600" dirty="0" smtClean="0"/>
              <a:t> God </a:t>
            </a:r>
            <a:r>
              <a:rPr lang="en-US" sz="3600" i="1" dirty="0" smtClean="0"/>
              <a:t>is</a:t>
            </a:r>
            <a:r>
              <a:rPr lang="en-US" sz="3600" dirty="0" smtClean="0"/>
              <a:t> Spirit, and those who worship Him must worship in spirit and truth."</a:t>
            </a:r>
          </a:p>
          <a:p>
            <a:endParaRPr lang="en-US" sz="3600" dirty="0"/>
          </a:p>
        </p:txBody>
      </p:sp>
    </p:spTree>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Bring a love of truth</a:t>
            </a:r>
            <a:br>
              <a:rPr lang="en-US" dirty="0" smtClean="0"/>
            </a:br>
            <a:r>
              <a:rPr lang="en-US" dirty="0" smtClean="0"/>
              <a:t>and a desire to know it</a:t>
            </a:r>
            <a:endParaRPr lang="en-US" dirty="0"/>
          </a:p>
        </p:txBody>
      </p:sp>
      <p:sp>
        <p:nvSpPr>
          <p:cNvPr id="3" name="Content Placeholder 2"/>
          <p:cNvSpPr>
            <a:spLocks noGrp="1"/>
          </p:cNvSpPr>
          <p:nvPr>
            <p:ph idx="1"/>
          </p:nvPr>
        </p:nvSpPr>
        <p:spPr/>
        <p:txBody>
          <a:bodyPr/>
          <a:lstStyle/>
          <a:p>
            <a:r>
              <a:rPr lang="en-US" dirty="0" smtClean="0"/>
              <a:t>Salvation requires a love of truth.</a:t>
            </a:r>
          </a:p>
          <a:p>
            <a:r>
              <a:rPr lang="en-US" b="1" baseline="30000" dirty="0" smtClean="0"/>
              <a:t>11</a:t>
            </a:r>
            <a:r>
              <a:rPr lang="en-US" dirty="0" smtClean="0"/>
              <a:t> And for this reason God will send them strong delusion, that they should believe the lie, </a:t>
            </a:r>
            <a:r>
              <a:rPr lang="en-US" b="1" baseline="30000" dirty="0" smtClean="0"/>
              <a:t>12</a:t>
            </a:r>
            <a:r>
              <a:rPr lang="en-US" dirty="0" smtClean="0"/>
              <a:t> that they all may be condemned who did not believe the truth but had pleasure in unrighteousness. </a:t>
            </a:r>
            <a:br>
              <a:rPr lang="en-US" dirty="0" smtClean="0"/>
            </a:br>
            <a:r>
              <a:rPr lang="en-US" b="1" dirty="0" smtClean="0"/>
              <a:t>2 Thessalonians 2:11-12</a:t>
            </a:r>
          </a:p>
          <a:p>
            <a:r>
              <a:rPr lang="en-US" dirty="0" smtClean="0"/>
              <a:t>Buy the truth, and do not sell </a:t>
            </a:r>
            <a:r>
              <a:rPr lang="en-US" i="1" dirty="0" smtClean="0"/>
              <a:t>it,</a:t>
            </a:r>
            <a:r>
              <a:rPr lang="en-US" dirty="0" smtClean="0"/>
              <a:t> </a:t>
            </a:r>
            <a:r>
              <a:rPr lang="en-US" i="1" dirty="0" smtClean="0"/>
              <a:t>Also</a:t>
            </a:r>
            <a:r>
              <a:rPr lang="en-US" dirty="0" smtClean="0"/>
              <a:t> wisdom and instruction and understanding. </a:t>
            </a:r>
            <a:br>
              <a:rPr lang="en-US" dirty="0" smtClean="0"/>
            </a:br>
            <a:r>
              <a:rPr lang="en-US" b="1" dirty="0" smtClean="0"/>
              <a:t>Proverbs 23:23</a:t>
            </a:r>
          </a:p>
          <a:p>
            <a:endParaRPr lang="en-US" dirty="0" smtClean="0"/>
          </a:p>
          <a:p>
            <a:endParaRPr lang="en-US" dirty="0"/>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Bring a love of truth</a:t>
            </a:r>
            <a:br>
              <a:rPr lang="en-US" dirty="0" smtClean="0"/>
            </a:br>
            <a:r>
              <a:rPr lang="en-US" dirty="0" smtClean="0"/>
              <a:t>and a desire to know it</a:t>
            </a:r>
            <a:endParaRPr lang="en-US" dirty="0"/>
          </a:p>
        </p:txBody>
      </p:sp>
      <p:sp>
        <p:nvSpPr>
          <p:cNvPr id="3" name="Content Placeholder 2"/>
          <p:cNvSpPr>
            <a:spLocks noGrp="1"/>
          </p:cNvSpPr>
          <p:nvPr>
            <p:ph idx="1"/>
          </p:nvPr>
        </p:nvSpPr>
        <p:spPr/>
        <p:txBody>
          <a:bodyPr/>
          <a:lstStyle/>
          <a:p>
            <a:r>
              <a:rPr lang="en-US" b="1" baseline="30000" dirty="0" smtClean="0"/>
              <a:t>31</a:t>
            </a:r>
            <a:r>
              <a:rPr lang="en-US" dirty="0" smtClean="0"/>
              <a:t> Then Jesus said to those Jews who believed Him, "If you abide in My word, you are My disciples indeed. </a:t>
            </a:r>
            <a:r>
              <a:rPr lang="en-US" b="1" baseline="30000" dirty="0" smtClean="0"/>
              <a:t>32</a:t>
            </a:r>
            <a:r>
              <a:rPr lang="en-US" dirty="0" smtClean="0"/>
              <a:t> And you shall know the truth, and the truth shall make you free." </a:t>
            </a:r>
            <a:br>
              <a:rPr lang="en-US" dirty="0" smtClean="0"/>
            </a:br>
            <a:r>
              <a:rPr lang="en-US" b="1" dirty="0" smtClean="0"/>
              <a:t>John 8:31-32</a:t>
            </a:r>
          </a:p>
          <a:p>
            <a:r>
              <a:rPr lang="en-US" b="1" baseline="30000" dirty="0" smtClean="0"/>
              <a:t>3</a:t>
            </a:r>
            <a:r>
              <a:rPr lang="en-US" dirty="0" smtClean="0"/>
              <a:t> For this </a:t>
            </a:r>
            <a:r>
              <a:rPr lang="en-US" i="1" dirty="0" smtClean="0"/>
              <a:t>is</a:t>
            </a:r>
            <a:r>
              <a:rPr lang="en-US" dirty="0" smtClean="0"/>
              <a:t> good and acceptable in the sight of God our Savior, </a:t>
            </a:r>
            <a:r>
              <a:rPr lang="en-US" b="1" baseline="30000" dirty="0" smtClean="0"/>
              <a:t>4</a:t>
            </a:r>
            <a:r>
              <a:rPr lang="en-US" dirty="0" smtClean="0"/>
              <a:t> who desires all men to be saved and to come to the knowledge of the truth. </a:t>
            </a:r>
            <a:br>
              <a:rPr lang="en-US" dirty="0" smtClean="0"/>
            </a:br>
            <a:r>
              <a:rPr lang="en-US" b="1" dirty="0" smtClean="0"/>
              <a:t>1 Timothy 2:3-4</a:t>
            </a:r>
          </a:p>
          <a:p>
            <a:endParaRPr lang="en-US" b="1" dirty="0" smtClean="0"/>
          </a:p>
          <a:p>
            <a:endParaRPr lang="en-US" dirty="0"/>
          </a:p>
        </p:txBody>
      </p:sp>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Bring a love of truth</a:t>
            </a:r>
            <a:br>
              <a:rPr lang="en-US" dirty="0" smtClean="0"/>
            </a:br>
            <a:r>
              <a:rPr lang="en-US" dirty="0" smtClean="0"/>
              <a:t>and a desire to know it</a:t>
            </a:r>
            <a:endParaRPr lang="en-US" dirty="0"/>
          </a:p>
        </p:txBody>
      </p:sp>
      <p:sp>
        <p:nvSpPr>
          <p:cNvPr id="3" name="Content Placeholder 2"/>
          <p:cNvSpPr>
            <a:spLocks noGrp="1"/>
          </p:cNvSpPr>
          <p:nvPr>
            <p:ph idx="1"/>
          </p:nvPr>
        </p:nvSpPr>
        <p:spPr/>
        <p:txBody>
          <a:bodyPr/>
          <a:lstStyle/>
          <a:p>
            <a:r>
              <a:rPr lang="en-US" b="1" baseline="30000" dirty="0" smtClean="0"/>
              <a:t>15</a:t>
            </a:r>
            <a:r>
              <a:rPr lang="en-US" dirty="0" smtClean="0"/>
              <a:t> Be diligent to present yourself approved to God, a worker who does not need to be ashamed, rightly dividing the word of truth. </a:t>
            </a:r>
            <a:r>
              <a:rPr lang="en-US" b="1" baseline="30000" dirty="0" smtClean="0"/>
              <a:t>16</a:t>
            </a:r>
            <a:r>
              <a:rPr lang="en-US" dirty="0" smtClean="0"/>
              <a:t> But shun profane </a:t>
            </a:r>
            <a:r>
              <a:rPr lang="en-US" i="1" dirty="0" smtClean="0"/>
              <a:t>and</a:t>
            </a:r>
            <a:r>
              <a:rPr lang="en-US" dirty="0" smtClean="0"/>
              <a:t> idle babblings, for they will increase to more ungodliness. </a:t>
            </a:r>
            <a:br>
              <a:rPr lang="en-US" dirty="0" smtClean="0"/>
            </a:br>
            <a:r>
              <a:rPr lang="en-US" b="1" dirty="0" smtClean="0"/>
              <a:t>2 Timothy 2:15-16</a:t>
            </a:r>
          </a:p>
          <a:p>
            <a:endParaRPr lang="en-US" b="1" dirty="0" smtClean="0"/>
          </a:p>
          <a:p>
            <a:endParaRPr lang="en-US" dirty="0"/>
          </a:p>
        </p:txBody>
      </p:sp>
    </p:spTree>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 willing to be made</a:t>
            </a:r>
            <a:br>
              <a:rPr lang="en-US" dirty="0" smtClean="0"/>
            </a:br>
            <a:r>
              <a:rPr lang="en-US" dirty="0" smtClean="0"/>
              <a:t>into something glorious</a:t>
            </a:r>
            <a:endParaRPr lang="en-US" dirty="0"/>
          </a:p>
        </p:txBody>
      </p:sp>
      <p:sp>
        <p:nvSpPr>
          <p:cNvPr id="3" name="Content Placeholder 2"/>
          <p:cNvSpPr>
            <a:spLocks noGrp="1"/>
          </p:cNvSpPr>
          <p:nvPr>
            <p:ph idx="1"/>
          </p:nvPr>
        </p:nvSpPr>
        <p:spPr/>
        <p:txBody>
          <a:bodyPr>
            <a:normAutofit lnSpcReduction="10000"/>
          </a:bodyPr>
          <a:lstStyle/>
          <a:p>
            <a:r>
              <a:rPr lang="en-US" dirty="0" smtClean="0"/>
              <a:t>We worship to be </a:t>
            </a:r>
            <a:r>
              <a:rPr lang="en-US" b="1" u="sng" dirty="0" smtClean="0"/>
              <a:t>transformed</a:t>
            </a:r>
            <a:r>
              <a:rPr lang="en-US" dirty="0" smtClean="0"/>
              <a:t> by the Word of God</a:t>
            </a:r>
          </a:p>
          <a:p>
            <a:r>
              <a:rPr lang="en-US" b="1" baseline="30000" dirty="0" smtClean="0"/>
              <a:t>2</a:t>
            </a:r>
            <a:r>
              <a:rPr lang="en-US" dirty="0" smtClean="0"/>
              <a:t> And do not be conformed to this world, but be transformed by the renewing of your mind, that you may prove what </a:t>
            </a:r>
            <a:r>
              <a:rPr lang="en-US" i="1" dirty="0" smtClean="0"/>
              <a:t>is</a:t>
            </a:r>
            <a:r>
              <a:rPr lang="en-US" dirty="0" smtClean="0"/>
              <a:t> that good and acceptable and perfect will of God. </a:t>
            </a:r>
            <a:r>
              <a:rPr lang="en-US" b="1" baseline="30000" dirty="0" smtClean="0"/>
              <a:t>3</a:t>
            </a:r>
            <a:r>
              <a:rPr lang="en-US" dirty="0" smtClean="0"/>
              <a:t> For I say, through the grace given to me, to everyone who is among you, not to think </a:t>
            </a:r>
            <a:r>
              <a:rPr lang="en-US" i="1" dirty="0" smtClean="0"/>
              <a:t>of himself</a:t>
            </a:r>
            <a:r>
              <a:rPr lang="en-US" dirty="0" smtClean="0"/>
              <a:t> more highly than he ought to think, but to think soberly, as God has dealt to each one a measure of faith.  </a:t>
            </a:r>
            <a:r>
              <a:rPr lang="en-US" b="1" dirty="0" smtClean="0"/>
              <a:t>Romans 12:2-3</a:t>
            </a:r>
          </a:p>
          <a:p>
            <a:endParaRPr lang="en-US" dirty="0"/>
          </a:p>
        </p:txBody>
      </p:sp>
    </p:spTree>
  </p:cSld>
  <p:clrMapOvr>
    <a:masterClrMapping/>
  </p:clrMapOvr>
  <p:transition>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 willing to be made</a:t>
            </a:r>
            <a:br>
              <a:rPr lang="en-US" dirty="0" smtClean="0"/>
            </a:br>
            <a:r>
              <a:rPr lang="en-US" dirty="0" smtClean="0"/>
              <a:t>into something glorious</a:t>
            </a:r>
            <a:endParaRPr lang="en-US" dirty="0"/>
          </a:p>
        </p:txBody>
      </p:sp>
      <p:sp>
        <p:nvSpPr>
          <p:cNvPr id="3" name="Content Placeholder 2"/>
          <p:cNvSpPr>
            <a:spLocks noGrp="1"/>
          </p:cNvSpPr>
          <p:nvPr>
            <p:ph idx="1"/>
          </p:nvPr>
        </p:nvSpPr>
        <p:spPr/>
        <p:txBody>
          <a:bodyPr>
            <a:normAutofit/>
          </a:bodyPr>
          <a:lstStyle/>
          <a:p>
            <a:r>
              <a:rPr lang="en-US" sz="3200" dirty="0" smtClean="0"/>
              <a:t>We change by </a:t>
            </a:r>
            <a:r>
              <a:rPr lang="en-US" sz="3200" u="sng" dirty="0" smtClean="0"/>
              <a:t>growing</a:t>
            </a:r>
            <a:r>
              <a:rPr lang="en-US" sz="3200" dirty="0" smtClean="0"/>
              <a:t>.</a:t>
            </a:r>
          </a:p>
          <a:p>
            <a:r>
              <a:rPr lang="en-US" sz="3200" b="1" baseline="30000" dirty="0" smtClean="0"/>
              <a:t>1</a:t>
            </a:r>
            <a:r>
              <a:rPr lang="en-US" sz="3200" dirty="0" smtClean="0"/>
              <a:t> Therefore, laying aside all malice, all deceit, hypocrisy, envy, and all evil speaking, </a:t>
            </a:r>
            <a:r>
              <a:rPr lang="en-US" sz="3200" b="1" baseline="30000" dirty="0" smtClean="0"/>
              <a:t>2</a:t>
            </a:r>
            <a:r>
              <a:rPr lang="en-US" sz="3200" dirty="0" smtClean="0"/>
              <a:t> as newborn babes, desire the pure milk of the word, that you may grow thereby, </a:t>
            </a:r>
            <a:r>
              <a:rPr lang="en-US" sz="3200" b="1" baseline="30000" dirty="0" smtClean="0"/>
              <a:t>3</a:t>
            </a:r>
            <a:r>
              <a:rPr lang="en-US" sz="3200" dirty="0" smtClean="0"/>
              <a:t> if indeed you have tasted that the Lord </a:t>
            </a:r>
            <a:r>
              <a:rPr lang="en-US" sz="3200" i="1" dirty="0" smtClean="0"/>
              <a:t>is</a:t>
            </a:r>
            <a:r>
              <a:rPr lang="en-US" sz="3200" dirty="0" smtClean="0"/>
              <a:t> gracious. </a:t>
            </a:r>
            <a:br>
              <a:rPr lang="en-US" sz="3200" dirty="0" smtClean="0"/>
            </a:br>
            <a:r>
              <a:rPr lang="en-US" sz="3200" b="1" dirty="0" smtClean="0"/>
              <a:t>1 Peter 2:1-3</a:t>
            </a:r>
          </a:p>
          <a:p>
            <a:endParaRPr lang="en-US" dirty="0"/>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Seeking to be closer</a:t>
            </a:r>
            <a:br>
              <a:rPr lang="en-US" dirty="0" smtClean="0"/>
            </a:br>
            <a:r>
              <a:rPr lang="en-US" dirty="0" smtClean="0"/>
              <a:t>to everything good</a:t>
            </a:r>
            <a:endParaRPr lang="en-US" dirty="0"/>
          </a:p>
        </p:txBody>
      </p:sp>
      <p:sp>
        <p:nvSpPr>
          <p:cNvPr id="3" name="Content Placeholder 2"/>
          <p:cNvSpPr>
            <a:spLocks noGrp="1"/>
          </p:cNvSpPr>
          <p:nvPr>
            <p:ph idx="1"/>
          </p:nvPr>
        </p:nvSpPr>
        <p:spPr/>
        <p:txBody>
          <a:bodyPr/>
          <a:lstStyle/>
          <a:p>
            <a:r>
              <a:rPr lang="en-US" sz="3200" u="sng" dirty="0" smtClean="0"/>
              <a:t>Fellowship</a:t>
            </a:r>
            <a:r>
              <a:rPr lang="en-US" sz="3200" dirty="0" smtClean="0"/>
              <a:t> with God and one another</a:t>
            </a:r>
          </a:p>
          <a:p>
            <a:r>
              <a:rPr lang="en-US" sz="3200" b="1" baseline="30000" dirty="0" smtClean="0"/>
              <a:t>3</a:t>
            </a:r>
            <a:r>
              <a:rPr lang="en-US" sz="3200" dirty="0" smtClean="0"/>
              <a:t> that which we have seen and heard we declare to you, that you also may have fellowship with us; and truly our fellowship </a:t>
            </a:r>
            <a:r>
              <a:rPr lang="en-US" sz="3200" i="1" dirty="0" smtClean="0"/>
              <a:t>is</a:t>
            </a:r>
            <a:r>
              <a:rPr lang="en-US" sz="3200" dirty="0" smtClean="0"/>
              <a:t> with the Father and with His Son Jesus Christ. </a:t>
            </a:r>
            <a:r>
              <a:rPr lang="en-US" sz="3200" b="1" baseline="30000" dirty="0" smtClean="0"/>
              <a:t>4</a:t>
            </a:r>
            <a:r>
              <a:rPr lang="en-US" sz="3200" dirty="0" smtClean="0"/>
              <a:t> And these things we write to you that your joy may be full. </a:t>
            </a:r>
            <a:br>
              <a:rPr lang="en-US" sz="3200" dirty="0" smtClean="0"/>
            </a:br>
            <a:r>
              <a:rPr lang="en-US" sz="3200" b="1" dirty="0" smtClean="0"/>
              <a:t>1 John 1:3-4</a:t>
            </a:r>
          </a:p>
          <a:p>
            <a:endParaRPr lang="en-US" dirty="0"/>
          </a:p>
        </p:txBody>
      </p:sp>
    </p:spTree>
  </p:cSld>
  <p:clrMapOvr>
    <a:masterClrMapping/>
  </p:clrMapOvr>
  <p:transition>
    <p:pull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67</TotalTime>
  <Words>246</Words>
  <Application>Microsoft Office PowerPoint</Application>
  <PresentationFormat>On-screen Show (4:3)</PresentationFormat>
  <Paragraphs>50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Apex</vt:lpstr>
      <vt:lpstr>WHAT SHOULD I BRING  TO WORSHIP?</vt:lpstr>
      <vt:lpstr>Introduction</vt:lpstr>
      <vt:lpstr>John 4:23-24</vt:lpstr>
      <vt:lpstr>Bring a love of truth and a desire to know it</vt:lpstr>
      <vt:lpstr>Bring a love of truth and a desire to know it</vt:lpstr>
      <vt:lpstr>Bring a love of truth and a desire to know it</vt:lpstr>
      <vt:lpstr>Be willing to be made into something glorious</vt:lpstr>
      <vt:lpstr>Be willing to be made into something glorious</vt:lpstr>
      <vt:lpstr>Seeking to be closer to everything good</vt:lpstr>
      <vt:lpstr>Seeking to be closer to everything good</vt:lpstr>
      <vt:lpstr>Give your best and yourself</vt:lpstr>
      <vt:lpstr>Give your best and yourself</vt:lpstr>
      <vt:lpstr>Bring “agape” love for  one another</vt:lpstr>
      <vt:lpstr>Bring “agape” love for  one another</vt:lpstr>
      <vt:lpstr>Bring “agape” love for  one another</vt:lpstr>
      <vt:lpstr>G I G 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SHOULD I BRING  TO WORSHIP?</dc:title>
  <dc:creator>Manly Luscombe</dc:creator>
  <cp:lastModifiedBy>Manly Luscombe</cp:lastModifiedBy>
  <cp:revision>10</cp:revision>
  <dcterms:created xsi:type="dcterms:W3CDTF">2010-08-16T19:49:11Z</dcterms:created>
  <dcterms:modified xsi:type="dcterms:W3CDTF">2010-08-18T00:12:14Z</dcterms:modified>
</cp:coreProperties>
</file>