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media/image1.png" ContentType="image/png"/>
  <Override PartName="/ppt/media/image2.png" ContentType="image/png"/>
  <Override PartName="/ppt/media/image3.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10077450" cy="5668962"/>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3640" y="225360"/>
            <a:ext cx="9068760" cy="946800"/>
          </a:xfrm>
          <a:prstGeom prst="rect">
            <a:avLst/>
          </a:prstGeom>
        </p:spPr>
        <p:txBody>
          <a:bodyPr lIns="0" rIns="0" tIns="0" bIns="0" anchor="ctr"/>
          <a:p>
            <a:pPr algn="ctr"/>
            <a:endParaRPr/>
          </a:p>
        </p:txBody>
      </p:sp>
      <p:sp>
        <p:nvSpPr>
          <p:cNvPr id="27" name="PlaceHolder 2"/>
          <p:cNvSpPr>
            <a:spLocks noGrp="1"/>
          </p:cNvSpPr>
          <p:nvPr>
            <p:ph type="body"/>
          </p:nvPr>
        </p:nvSpPr>
        <p:spPr>
          <a:xfrm>
            <a:off x="503640" y="1326240"/>
            <a:ext cx="9068760" cy="1568160"/>
          </a:xfrm>
          <a:prstGeom prst="rect">
            <a:avLst/>
          </a:prstGeom>
        </p:spPr>
        <p:txBody>
          <a:bodyPr lIns="0" rIns="0" tIns="0" bIns="0"/>
          <a:p>
            <a:endParaRPr/>
          </a:p>
        </p:txBody>
      </p:sp>
      <p:sp>
        <p:nvSpPr>
          <p:cNvPr id="28" name="PlaceHolder 3"/>
          <p:cNvSpPr>
            <a:spLocks noGrp="1"/>
          </p:cNvSpPr>
          <p:nvPr>
            <p:ph type="body"/>
          </p:nvPr>
        </p:nvSpPr>
        <p:spPr>
          <a:xfrm>
            <a:off x="503640" y="3043800"/>
            <a:ext cx="9068760" cy="15681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3640" y="225360"/>
            <a:ext cx="9068760" cy="946800"/>
          </a:xfrm>
          <a:prstGeom prst="rect">
            <a:avLst/>
          </a:prstGeom>
        </p:spPr>
        <p:txBody>
          <a:bodyPr lIns="0" rIns="0" tIns="0" bIns="0" anchor="ctr"/>
          <a:p>
            <a:pPr algn="ctr"/>
            <a:endParaRPr/>
          </a:p>
        </p:txBody>
      </p:sp>
      <p:sp>
        <p:nvSpPr>
          <p:cNvPr id="30" name="PlaceHolder 2"/>
          <p:cNvSpPr>
            <a:spLocks noGrp="1"/>
          </p:cNvSpPr>
          <p:nvPr>
            <p:ph type="body"/>
          </p:nvPr>
        </p:nvSpPr>
        <p:spPr>
          <a:xfrm>
            <a:off x="503640" y="1326240"/>
            <a:ext cx="4425480" cy="1568160"/>
          </a:xfrm>
          <a:prstGeom prst="rect">
            <a:avLst/>
          </a:prstGeom>
        </p:spPr>
        <p:txBody>
          <a:bodyPr lIns="0" rIns="0" tIns="0" bIns="0"/>
          <a:p>
            <a:endParaRPr/>
          </a:p>
        </p:txBody>
      </p:sp>
      <p:sp>
        <p:nvSpPr>
          <p:cNvPr id="31" name="PlaceHolder 3"/>
          <p:cNvSpPr>
            <a:spLocks noGrp="1"/>
          </p:cNvSpPr>
          <p:nvPr>
            <p:ph type="body"/>
          </p:nvPr>
        </p:nvSpPr>
        <p:spPr>
          <a:xfrm>
            <a:off x="5150880" y="1326240"/>
            <a:ext cx="4425480" cy="1568160"/>
          </a:xfrm>
          <a:prstGeom prst="rect">
            <a:avLst/>
          </a:prstGeom>
        </p:spPr>
        <p:txBody>
          <a:bodyPr lIns="0" rIns="0" tIns="0" bIns="0"/>
          <a:p>
            <a:endParaRPr/>
          </a:p>
        </p:txBody>
      </p:sp>
      <p:sp>
        <p:nvSpPr>
          <p:cNvPr id="32" name="PlaceHolder 4"/>
          <p:cNvSpPr>
            <a:spLocks noGrp="1"/>
          </p:cNvSpPr>
          <p:nvPr>
            <p:ph type="body"/>
          </p:nvPr>
        </p:nvSpPr>
        <p:spPr>
          <a:xfrm>
            <a:off x="5150880" y="3043800"/>
            <a:ext cx="4425480" cy="1568160"/>
          </a:xfrm>
          <a:prstGeom prst="rect">
            <a:avLst/>
          </a:prstGeom>
        </p:spPr>
        <p:txBody>
          <a:bodyPr lIns="0" rIns="0" tIns="0" bIns="0"/>
          <a:p>
            <a:endParaRPr/>
          </a:p>
        </p:txBody>
      </p:sp>
      <p:sp>
        <p:nvSpPr>
          <p:cNvPr id="33" name="PlaceHolder 5"/>
          <p:cNvSpPr>
            <a:spLocks noGrp="1"/>
          </p:cNvSpPr>
          <p:nvPr>
            <p:ph type="body"/>
          </p:nvPr>
        </p:nvSpPr>
        <p:spPr>
          <a:xfrm>
            <a:off x="503640" y="3043800"/>
            <a:ext cx="4425480" cy="15681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3640" y="225360"/>
            <a:ext cx="9068760" cy="946800"/>
          </a:xfrm>
          <a:prstGeom prst="rect">
            <a:avLst/>
          </a:prstGeom>
        </p:spPr>
        <p:txBody>
          <a:bodyPr lIns="0" rIns="0" tIns="0" bIns="0" anchor="ctr"/>
          <a:p>
            <a:pPr algn="ctr"/>
            <a:endParaRPr/>
          </a:p>
        </p:txBody>
      </p:sp>
      <p:sp>
        <p:nvSpPr>
          <p:cNvPr id="35" name="PlaceHolder 2"/>
          <p:cNvSpPr>
            <a:spLocks noGrp="1"/>
          </p:cNvSpPr>
          <p:nvPr>
            <p:ph type="body"/>
          </p:nvPr>
        </p:nvSpPr>
        <p:spPr>
          <a:xfrm>
            <a:off x="503640" y="1326240"/>
            <a:ext cx="9068760" cy="3287880"/>
          </a:xfrm>
          <a:prstGeom prst="rect">
            <a:avLst/>
          </a:prstGeom>
        </p:spPr>
        <p:txBody>
          <a:bodyPr lIns="0" rIns="0" tIns="0" bIns="0"/>
          <a:p>
            <a:endParaRPr/>
          </a:p>
        </p:txBody>
      </p:sp>
      <p:sp>
        <p:nvSpPr>
          <p:cNvPr id="36" name="PlaceHolder 3"/>
          <p:cNvSpPr>
            <a:spLocks noGrp="1"/>
          </p:cNvSpPr>
          <p:nvPr>
            <p:ph type="body"/>
          </p:nvPr>
        </p:nvSpPr>
        <p:spPr>
          <a:xfrm>
            <a:off x="503640" y="1326240"/>
            <a:ext cx="9068760" cy="3287880"/>
          </a:xfrm>
          <a:prstGeom prst="rect">
            <a:avLst/>
          </a:prstGeom>
        </p:spPr>
        <p:txBody>
          <a:bodyPr lIns="0" rIns="0" tIns="0" bIns="0"/>
          <a:p>
            <a:endParaRPr/>
          </a:p>
        </p:txBody>
      </p:sp>
      <p:pic>
        <p:nvPicPr>
          <p:cNvPr id="37" name="" descr=""/>
          <p:cNvPicPr/>
          <p:nvPr/>
        </p:nvPicPr>
        <p:blipFill>
          <a:blip r:embed="rId2"/>
          <a:stretch/>
        </p:blipFill>
        <p:spPr>
          <a:xfrm>
            <a:off x="2977560" y="1325880"/>
            <a:ext cx="4120560" cy="3287880"/>
          </a:xfrm>
          <a:prstGeom prst="rect">
            <a:avLst/>
          </a:prstGeom>
          <a:ln>
            <a:noFill/>
          </a:ln>
        </p:spPr>
      </p:pic>
      <p:pic>
        <p:nvPicPr>
          <p:cNvPr id="38" name="" descr=""/>
          <p:cNvPicPr/>
          <p:nvPr/>
        </p:nvPicPr>
        <p:blipFill>
          <a:blip r:embed="rId3"/>
          <a:stretch/>
        </p:blipFill>
        <p:spPr>
          <a:xfrm>
            <a:off x="2977560" y="1325880"/>
            <a:ext cx="4120560" cy="328788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3640" y="225360"/>
            <a:ext cx="9068760" cy="946800"/>
          </a:xfrm>
          <a:prstGeom prst="rect">
            <a:avLst/>
          </a:prstGeom>
        </p:spPr>
        <p:txBody>
          <a:bodyPr lIns="0" rIns="0" tIns="0" bIns="0" anchor="ctr"/>
          <a:p>
            <a:pPr algn="ctr"/>
            <a:endParaRPr/>
          </a:p>
        </p:txBody>
      </p:sp>
      <p:sp>
        <p:nvSpPr>
          <p:cNvPr id="6" name="PlaceHolder 2"/>
          <p:cNvSpPr>
            <a:spLocks noGrp="1"/>
          </p:cNvSpPr>
          <p:nvPr>
            <p:ph type="subTitle"/>
          </p:nvPr>
        </p:nvSpPr>
        <p:spPr>
          <a:xfrm>
            <a:off x="503640" y="1326240"/>
            <a:ext cx="9068760" cy="328788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3640" y="225360"/>
            <a:ext cx="9068760" cy="946800"/>
          </a:xfrm>
          <a:prstGeom prst="rect">
            <a:avLst/>
          </a:prstGeom>
        </p:spPr>
        <p:txBody>
          <a:bodyPr lIns="0" rIns="0" tIns="0" bIns="0" anchor="ctr"/>
          <a:p>
            <a:pPr algn="ctr"/>
            <a:endParaRPr/>
          </a:p>
        </p:txBody>
      </p:sp>
      <p:sp>
        <p:nvSpPr>
          <p:cNvPr id="8" name="PlaceHolder 2"/>
          <p:cNvSpPr>
            <a:spLocks noGrp="1"/>
          </p:cNvSpPr>
          <p:nvPr>
            <p:ph type="body"/>
          </p:nvPr>
        </p:nvSpPr>
        <p:spPr>
          <a:xfrm>
            <a:off x="503640" y="1326240"/>
            <a:ext cx="9068760" cy="32878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3640" y="225360"/>
            <a:ext cx="9068760" cy="946800"/>
          </a:xfrm>
          <a:prstGeom prst="rect">
            <a:avLst/>
          </a:prstGeom>
        </p:spPr>
        <p:txBody>
          <a:bodyPr lIns="0" rIns="0" tIns="0" bIns="0" anchor="ctr"/>
          <a:p>
            <a:pPr algn="ctr"/>
            <a:endParaRPr/>
          </a:p>
        </p:txBody>
      </p:sp>
      <p:sp>
        <p:nvSpPr>
          <p:cNvPr id="10" name="PlaceHolder 2"/>
          <p:cNvSpPr>
            <a:spLocks noGrp="1"/>
          </p:cNvSpPr>
          <p:nvPr>
            <p:ph type="body"/>
          </p:nvPr>
        </p:nvSpPr>
        <p:spPr>
          <a:xfrm>
            <a:off x="503640" y="1326240"/>
            <a:ext cx="4425480" cy="3287880"/>
          </a:xfrm>
          <a:prstGeom prst="rect">
            <a:avLst/>
          </a:prstGeom>
        </p:spPr>
        <p:txBody>
          <a:bodyPr lIns="0" rIns="0" tIns="0" bIns="0"/>
          <a:p>
            <a:endParaRPr/>
          </a:p>
        </p:txBody>
      </p:sp>
      <p:sp>
        <p:nvSpPr>
          <p:cNvPr id="11" name="PlaceHolder 3"/>
          <p:cNvSpPr>
            <a:spLocks noGrp="1"/>
          </p:cNvSpPr>
          <p:nvPr>
            <p:ph type="body"/>
          </p:nvPr>
        </p:nvSpPr>
        <p:spPr>
          <a:xfrm>
            <a:off x="5150880" y="1326240"/>
            <a:ext cx="4425480" cy="32878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3640" y="225360"/>
            <a:ext cx="9068760" cy="946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3640" y="225360"/>
            <a:ext cx="9068760" cy="43902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3640" y="225360"/>
            <a:ext cx="9068760" cy="946800"/>
          </a:xfrm>
          <a:prstGeom prst="rect">
            <a:avLst/>
          </a:prstGeom>
        </p:spPr>
        <p:txBody>
          <a:bodyPr lIns="0" rIns="0" tIns="0" bIns="0" anchor="ctr"/>
          <a:p>
            <a:pPr algn="ctr"/>
            <a:endParaRPr/>
          </a:p>
        </p:txBody>
      </p:sp>
      <p:sp>
        <p:nvSpPr>
          <p:cNvPr id="15" name="PlaceHolder 2"/>
          <p:cNvSpPr>
            <a:spLocks noGrp="1"/>
          </p:cNvSpPr>
          <p:nvPr>
            <p:ph type="body"/>
          </p:nvPr>
        </p:nvSpPr>
        <p:spPr>
          <a:xfrm>
            <a:off x="503640" y="1326240"/>
            <a:ext cx="4425480" cy="1568160"/>
          </a:xfrm>
          <a:prstGeom prst="rect">
            <a:avLst/>
          </a:prstGeom>
        </p:spPr>
        <p:txBody>
          <a:bodyPr lIns="0" rIns="0" tIns="0" bIns="0"/>
          <a:p>
            <a:endParaRPr/>
          </a:p>
        </p:txBody>
      </p:sp>
      <p:sp>
        <p:nvSpPr>
          <p:cNvPr id="16" name="PlaceHolder 3"/>
          <p:cNvSpPr>
            <a:spLocks noGrp="1"/>
          </p:cNvSpPr>
          <p:nvPr>
            <p:ph type="body"/>
          </p:nvPr>
        </p:nvSpPr>
        <p:spPr>
          <a:xfrm>
            <a:off x="503640" y="3043800"/>
            <a:ext cx="4425480" cy="1568160"/>
          </a:xfrm>
          <a:prstGeom prst="rect">
            <a:avLst/>
          </a:prstGeom>
        </p:spPr>
        <p:txBody>
          <a:bodyPr lIns="0" rIns="0" tIns="0" bIns="0"/>
          <a:p>
            <a:endParaRPr/>
          </a:p>
        </p:txBody>
      </p:sp>
      <p:sp>
        <p:nvSpPr>
          <p:cNvPr id="17" name="PlaceHolder 4"/>
          <p:cNvSpPr>
            <a:spLocks noGrp="1"/>
          </p:cNvSpPr>
          <p:nvPr>
            <p:ph type="body"/>
          </p:nvPr>
        </p:nvSpPr>
        <p:spPr>
          <a:xfrm>
            <a:off x="5150880" y="1326240"/>
            <a:ext cx="4425480" cy="32878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3640" y="225360"/>
            <a:ext cx="9068760" cy="946800"/>
          </a:xfrm>
          <a:prstGeom prst="rect">
            <a:avLst/>
          </a:prstGeom>
        </p:spPr>
        <p:txBody>
          <a:bodyPr lIns="0" rIns="0" tIns="0" bIns="0" anchor="ctr"/>
          <a:p>
            <a:pPr algn="ctr"/>
            <a:endParaRPr/>
          </a:p>
        </p:txBody>
      </p:sp>
      <p:sp>
        <p:nvSpPr>
          <p:cNvPr id="19" name="PlaceHolder 2"/>
          <p:cNvSpPr>
            <a:spLocks noGrp="1"/>
          </p:cNvSpPr>
          <p:nvPr>
            <p:ph type="body"/>
          </p:nvPr>
        </p:nvSpPr>
        <p:spPr>
          <a:xfrm>
            <a:off x="503640" y="1326240"/>
            <a:ext cx="4425480" cy="3287880"/>
          </a:xfrm>
          <a:prstGeom prst="rect">
            <a:avLst/>
          </a:prstGeom>
        </p:spPr>
        <p:txBody>
          <a:bodyPr lIns="0" rIns="0" tIns="0" bIns="0"/>
          <a:p>
            <a:endParaRPr/>
          </a:p>
        </p:txBody>
      </p:sp>
      <p:sp>
        <p:nvSpPr>
          <p:cNvPr id="20" name="PlaceHolder 3"/>
          <p:cNvSpPr>
            <a:spLocks noGrp="1"/>
          </p:cNvSpPr>
          <p:nvPr>
            <p:ph type="body"/>
          </p:nvPr>
        </p:nvSpPr>
        <p:spPr>
          <a:xfrm>
            <a:off x="5150880" y="1326240"/>
            <a:ext cx="4425480" cy="1568160"/>
          </a:xfrm>
          <a:prstGeom prst="rect">
            <a:avLst/>
          </a:prstGeom>
        </p:spPr>
        <p:txBody>
          <a:bodyPr lIns="0" rIns="0" tIns="0" bIns="0"/>
          <a:p>
            <a:endParaRPr/>
          </a:p>
        </p:txBody>
      </p:sp>
      <p:sp>
        <p:nvSpPr>
          <p:cNvPr id="21" name="PlaceHolder 4"/>
          <p:cNvSpPr>
            <a:spLocks noGrp="1"/>
          </p:cNvSpPr>
          <p:nvPr>
            <p:ph type="body"/>
          </p:nvPr>
        </p:nvSpPr>
        <p:spPr>
          <a:xfrm>
            <a:off x="5150880" y="3043800"/>
            <a:ext cx="4425480" cy="15681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3640" y="225360"/>
            <a:ext cx="9068760" cy="946800"/>
          </a:xfrm>
          <a:prstGeom prst="rect">
            <a:avLst/>
          </a:prstGeom>
        </p:spPr>
        <p:txBody>
          <a:bodyPr lIns="0" rIns="0" tIns="0" bIns="0" anchor="ctr"/>
          <a:p>
            <a:pPr algn="ctr"/>
            <a:endParaRPr/>
          </a:p>
        </p:txBody>
      </p:sp>
      <p:sp>
        <p:nvSpPr>
          <p:cNvPr id="23" name="PlaceHolder 2"/>
          <p:cNvSpPr>
            <a:spLocks noGrp="1"/>
          </p:cNvSpPr>
          <p:nvPr>
            <p:ph type="body"/>
          </p:nvPr>
        </p:nvSpPr>
        <p:spPr>
          <a:xfrm>
            <a:off x="503640" y="1326240"/>
            <a:ext cx="4425480" cy="1568160"/>
          </a:xfrm>
          <a:prstGeom prst="rect">
            <a:avLst/>
          </a:prstGeom>
        </p:spPr>
        <p:txBody>
          <a:bodyPr lIns="0" rIns="0" tIns="0" bIns="0"/>
          <a:p>
            <a:endParaRPr/>
          </a:p>
        </p:txBody>
      </p:sp>
      <p:sp>
        <p:nvSpPr>
          <p:cNvPr id="24" name="PlaceHolder 3"/>
          <p:cNvSpPr>
            <a:spLocks noGrp="1"/>
          </p:cNvSpPr>
          <p:nvPr>
            <p:ph type="body"/>
          </p:nvPr>
        </p:nvSpPr>
        <p:spPr>
          <a:xfrm>
            <a:off x="5150880" y="1326240"/>
            <a:ext cx="4425480" cy="1568160"/>
          </a:xfrm>
          <a:prstGeom prst="rect">
            <a:avLst/>
          </a:prstGeom>
        </p:spPr>
        <p:txBody>
          <a:bodyPr lIns="0" rIns="0" tIns="0" bIns="0"/>
          <a:p>
            <a:endParaRPr/>
          </a:p>
        </p:txBody>
      </p:sp>
      <p:sp>
        <p:nvSpPr>
          <p:cNvPr id="25" name="PlaceHolder 4"/>
          <p:cNvSpPr>
            <a:spLocks noGrp="1"/>
          </p:cNvSpPr>
          <p:nvPr>
            <p:ph type="body"/>
          </p:nvPr>
        </p:nvSpPr>
        <p:spPr>
          <a:xfrm>
            <a:off x="503640" y="3043800"/>
            <a:ext cx="9068760" cy="15681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d320"/>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3640" y="225360"/>
            <a:ext cx="9068760" cy="946800"/>
          </a:xfrm>
          <a:prstGeom prst="rect">
            <a:avLst/>
          </a:prstGeom>
        </p:spPr>
        <p:txBody>
          <a:bodyPr lIns="0" rIns="0" tIns="0" bIns="0" anchor="ctr"/>
          <a:p>
            <a:pPr algn="ctr"/>
            <a:r>
              <a:rPr lang="en-US" sz="3300" spc="-1">
                <a:latin typeface="Arial"/>
              </a:rPr>
              <a:t>Click to edit the title text format</a:t>
            </a:r>
            <a:endParaRPr/>
          </a:p>
        </p:txBody>
      </p:sp>
      <p:sp>
        <p:nvSpPr>
          <p:cNvPr id="1" name="PlaceHolder 2"/>
          <p:cNvSpPr>
            <a:spLocks noGrp="1"/>
          </p:cNvSpPr>
          <p:nvPr>
            <p:ph type="body"/>
          </p:nvPr>
        </p:nvSpPr>
        <p:spPr>
          <a:xfrm>
            <a:off x="503640" y="1326240"/>
            <a:ext cx="9068760" cy="3287880"/>
          </a:xfrm>
          <a:prstGeom prst="rect">
            <a:avLst/>
          </a:prstGeom>
        </p:spPr>
        <p:txBody>
          <a:bodyPr lIns="0" rIns="0" tIns="0" bIns="0"/>
          <a:p>
            <a:pPr marL="432000" indent="-324000">
              <a:buClr>
                <a:srgbClr val="ffffff"/>
              </a:buClr>
              <a:buSzPct val="45000"/>
              <a:buFont typeface="Wingdings" charset="2"/>
              <a:buChar char=""/>
            </a:pPr>
            <a:r>
              <a:rPr lang="en-US" sz="2400" spc="-1">
                <a:latin typeface="Arial"/>
              </a:rPr>
              <a:t>Click to edit the outline text format</a:t>
            </a:r>
            <a:endParaRPr/>
          </a:p>
          <a:p>
            <a:pPr lvl="1" marL="864000" indent="-324000">
              <a:buClr>
                <a:srgbClr val="ffffff"/>
              </a:buClr>
              <a:buSzPct val="75000"/>
              <a:buFont typeface="Symbol" charset="2"/>
              <a:buChar char=""/>
            </a:pPr>
            <a:r>
              <a:rPr lang="en-US" sz="2100" spc="-1">
                <a:latin typeface="Arial"/>
              </a:rPr>
              <a:t>Second Outline Level</a:t>
            </a:r>
            <a:endParaRPr/>
          </a:p>
          <a:p>
            <a:pPr lvl="2" marL="1296000" indent="-288000">
              <a:buClr>
                <a:srgbClr val="ffffff"/>
              </a:buClr>
              <a:buSzPct val="45000"/>
              <a:buFont typeface="Wingdings" charset="2"/>
              <a:buChar char=""/>
            </a:pPr>
            <a:r>
              <a:rPr lang="en-US" sz="1800" spc="-1">
                <a:latin typeface="Arial"/>
              </a:rPr>
              <a:t>Third Outline Level</a:t>
            </a:r>
            <a:endParaRPr/>
          </a:p>
          <a:p>
            <a:pPr lvl="3" marL="1728000" indent="-216000">
              <a:buClr>
                <a:srgbClr val="ffffff"/>
              </a:buClr>
              <a:buSzPct val="75000"/>
              <a:buFont typeface="Symbol" charset="2"/>
              <a:buChar char=""/>
            </a:pPr>
            <a:r>
              <a:rPr lang="en-US" sz="1500" spc="-1">
                <a:latin typeface="Arial"/>
              </a:rPr>
              <a:t>Fourth Outline Level</a:t>
            </a:r>
            <a:endParaRPr/>
          </a:p>
          <a:p>
            <a:pPr lvl="4" marL="2160000" indent="-216000">
              <a:buClr>
                <a:srgbClr val="ffffff"/>
              </a:buClr>
              <a:buSzPct val="45000"/>
              <a:buFont typeface="Wingdings" charset="2"/>
              <a:buChar char=""/>
            </a:pPr>
            <a:r>
              <a:rPr lang="en-US" sz="1500" spc="-1">
                <a:latin typeface="Arial"/>
              </a:rPr>
              <a:t>Fifth Outline Level</a:t>
            </a:r>
            <a:endParaRPr/>
          </a:p>
          <a:p>
            <a:pPr lvl="5" marL="2592000" indent="-216000">
              <a:buClr>
                <a:srgbClr val="ffffff"/>
              </a:buClr>
              <a:buSzPct val="45000"/>
              <a:buFont typeface="Wingdings" charset="2"/>
              <a:buChar char=""/>
            </a:pPr>
            <a:r>
              <a:rPr lang="en-US" sz="1500" spc="-1">
                <a:latin typeface="Arial"/>
              </a:rPr>
              <a:t>Sixth Outline Level</a:t>
            </a:r>
            <a:endParaRPr/>
          </a:p>
          <a:p>
            <a:pPr lvl="6" marL="3024000" indent="-216000">
              <a:buClr>
                <a:srgbClr val="ffffff"/>
              </a:buClr>
              <a:buSzPct val="45000"/>
              <a:buFont typeface="Wingdings" charset="2"/>
              <a:buChar char=""/>
            </a:pPr>
            <a:r>
              <a:rPr lang="en-US" sz="1500" spc="-1">
                <a:latin typeface="Arial"/>
              </a:rPr>
              <a:t>Seventh Outline Level</a:t>
            </a:r>
            <a:endParaRPr/>
          </a:p>
        </p:txBody>
      </p:sp>
      <p:sp>
        <p:nvSpPr>
          <p:cNvPr id="2" name="PlaceHolder 3"/>
          <p:cNvSpPr>
            <a:spLocks noGrp="1"/>
          </p:cNvSpPr>
          <p:nvPr>
            <p:ph type="dt"/>
          </p:nvPr>
        </p:nvSpPr>
        <p:spPr>
          <a:xfrm>
            <a:off x="503640" y="5164560"/>
            <a:ext cx="2347560" cy="390960"/>
          </a:xfrm>
          <a:prstGeom prst="rect">
            <a:avLst/>
          </a:prstGeom>
        </p:spPr>
        <p:txBody>
          <a:bodyPr lIns="0" rIns="0" tIns="0" bIns="0"/>
          <a:p>
            <a:r>
              <a:rPr lang="en-US" sz="1400" spc="-1">
                <a:latin typeface="Times New Roman"/>
              </a:rPr>
              <a:t>&lt;date/time&gt;</a:t>
            </a:r>
            <a:endParaRPr/>
          </a:p>
        </p:txBody>
      </p:sp>
      <p:sp>
        <p:nvSpPr>
          <p:cNvPr id="3" name="PlaceHolder 4"/>
          <p:cNvSpPr>
            <a:spLocks noGrp="1"/>
          </p:cNvSpPr>
          <p:nvPr>
            <p:ph type="ftr"/>
          </p:nvPr>
        </p:nvSpPr>
        <p:spPr>
          <a:xfrm>
            <a:off x="3445920" y="5164560"/>
            <a:ext cx="3193920" cy="390960"/>
          </a:xfrm>
          <a:prstGeom prst="rect">
            <a:avLst/>
          </a:prstGeom>
        </p:spPr>
        <p:txBody>
          <a:bodyPr lIns="0" rIns="0" tIns="0" bIns="0"/>
          <a:p>
            <a:pPr algn="ctr"/>
            <a:r>
              <a:rPr lang="en-US" sz="1400" spc="-1">
                <a:latin typeface="Times New Roman"/>
              </a:rPr>
              <a:t>&lt;footer&gt;</a:t>
            </a:r>
            <a:endParaRPr/>
          </a:p>
        </p:txBody>
      </p:sp>
      <p:sp>
        <p:nvSpPr>
          <p:cNvPr id="4" name="PlaceHolder 5"/>
          <p:cNvSpPr>
            <a:spLocks noGrp="1"/>
          </p:cNvSpPr>
          <p:nvPr>
            <p:ph type="sldNum"/>
          </p:nvPr>
        </p:nvSpPr>
        <p:spPr>
          <a:xfrm>
            <a:off x="7224840" y="5164560"/>
            <a:ext cx="2347560" cy="390960"/>
          </a:xfrm>
          <a:prstGeom prst="rect">
            <a:avLst/>
          </a:prstGeom>
        </p:spPr>
        <p:txBody>
          <a:bodyPr lIns="0" rIns="0" tIns="0" bIns="0"/>
          <a:p>
            <a:pPr algn="r"/>
            <a:fld id="{F1A54D60-FA33-4137-971E-C03465BD420F}" type="slidenum">
              <a:rPr lang="en-US" sz="1400" spc="-1">
                <a:latin typeface="Times New Roman"/>
              </a:rPr>
              <a:t>&lt;number&gt;</a:t>
            </a:fld>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39" name="" descr=""/>
          <p:cNvPicPr/>
          <p:nvPr/>
        </p:nvPicPr>
        <p:blipFill>
          <a:blip r:embed="rId1"/>
          <a:stretch/>
        </p:blipFill>
        <p:spPr>
          <a:xfrm>
            <a:off x="-92520" y="7920"/>
            <a:ext cx="10169640" cy="5714640"/>
          </a:xfrm>
          <a:prstGeom prst="rect">
            <a:avLst/>
          </a:prstGeom>
          <a:ln>
            <a:noFill/>
          </a:ln>
        </p:spPr>
      </p:pic>
      <p:sp>
        <p:nvSpPr>
          <p:cNvPr id="40" name="TextShape 1"/>
          <p:cNvSpPr txBox="1"/>
          <p:nvPr/>
        </p:nvSpPr>
        <p:spPr>
          <a:xfrm>
            <a:off x="273960" y="1480320"/>
            <a:ext cx="9068760" cy="1643400"/>
          </a:xfrm>
          <a:prstGeom prst="rect">
            <a:avLst/>
          </a:prstGeom>
          <a:noFill/>
          <a:ln>
            <a:noFill/>
          </a:ln>
        </p:spPr>
        <p:txBody>
          <a:bodyPr lIns="0" rIns="0" tIns="0" bIns="0" anchor="ctr"/>
          <a:p>
            <a:pPr algn="ctr"/>
            <a:r>
              <a:rPr lang="en-US" sz="5400" spc="-1">
                <a:solidFill>
                  <a:srgbClr val="000000"/>
                </a:solidFill>
                <a:latin typeface="Broadway BT"/>
              </a:rPr>
              <a:t>Bring Many </a:t>
            </a:r>
            <a:r>
              <a:rPr lang="en-US" sz="5400" spc="-1">
                <a:solidFill>
                  <a:srgbClr val="000000"/>
                </a:solidFill>
                <a:latin typeface="Broadway BT"/>
              </a:rPr>
              <a:t>
</a:t>
            </a:r>
            <a:r>
              <a:rPr lang="en-US" sz="5400" spc="-1">
                <a:solidFill>
                  <a:srgbClr val="000000"/>
                </a:solidFill>
                <a:latin typeface="Broadway BT"/>
              </a:rPr>
              <a:t>Empty Vessels</a:t>
            </a:r>
            <a:endParaRPr/>
          </a:p>
        </p:txBody>
      </p:sp>
      <p:sp>
        <p:nvSpPr>
          <p:cNvPr id="41" name="TextShape 2"/>
          <p:cNvSpPr txBox="1"/>
          <p:nvPr/>
        </p:nvSpPr>
        <p:spPr>
          <a:xfrm>
            <a:off x="640080" y="3066120"/>
            <a:ext cx="9068760" cy="957240"/>
          </a:xfrm>
          <a:prstGeom prst="rect">
            <a:avLst/>
          </a:prstGeom>
          <a:noFill/>
          <a:ln>
            <a:noFill/>
          </a:ln>
        </p:spPr>
        <p:txBody>
          <a:bodyPr lIns="0" rIns="0" tIns="0" bIns="0" anchor="ctr"/>
          <a:p>
            <a:pPr algn="ctr"/>
            <a:r>
              <a:rPr lang="en-US" sz="3600" spc="-1">
                <a:solidFill>
                  <a:srgbClr val="000000"/>
                </a:solidFill>
                <a:latin typeface="Arial"/>
              </a:rPr>
              <a:t>2 Kings 4:1-7</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8" name="TextShape 1"/>
          <p:cNvSpPr txBox="1"/>
          <p:nvPr/>
        </p:nvSpPr>
        <p:spPr>
          <a:xfrm>
            <a:off x="503640" y="225360"/>
            <a:ext cx="9068760" cy="946800"/>
          </a:xfrm>
          <a:prstGeom prst="rect">
            <a:avLst/>
          </a:prstGeom>
          <a:noFill/>
          <a:ln>
            <a:noFill/>
          </a:ln>
        </p:spPr>
        <p:txBody>
          <a:bodyPr lIns="0" rIns="0" tIns="0" bIns="0" anchor="ctr"/>
          <a:p>
            <a:pPr algn="ctr"/>
            <a:r>
              <a:rPr lang="en-US" sz="4400" spc="-1">
                <a:latin typeface="Arial"/>
              </a:rPr>
              <a:t>God can give you what you need!</a:t>
            </a:r>
            <a:endParaRPr/>
          </a:p>
        </p:txBody>
      </p:sp>
      <p:sp>
        <p:nvSpPr>
          <p:cNvPr id="59" name="TextShape 2"/>
          <p:cNvSpPr txBox="1"/>
          <p:nvPr/>
        </p:nvSpPr>
        <p:spPr>
          <a:xfrm>
            <a:off x="503640" y="1326240"/>
            <a:ext cx="9068760" cy="4160160"/>
          </a:xfrm>
          <a:prstGeom prst="rect">
            <a:avLst/>
          </a:prstGeom>
          <a:noFill/>
          <a:ln>
            <a:noFill/>
          </a:ln>
        </p:spPr>
        <p:txBody>
          <a:bodyPr lIns="0" rIns="0" tIns="0" bIns="0"/>
          <a:p>
            <a:pPr marL="432000" indent="-324000">
              <a:buClr>
                <a:srgbClr val="ffffff"/>
              </a:buClr>
              <a:buSzPct val="45000"/>
              <a:buFont typeface="Wingdings" charset="2"/>
              <a:buChar char=""/>
            </a:pPr>
            <a:r>
              <a:rPr b="1" lang="en-US" sz="3600" spc="-1">
                <a:latin typeface="Arial"/>
              </a:rPr>
              <a:t>2 Peter 1:2-3 2 Grace and peace be multiplied to you in the knowledge of God and of Jesus our Lord, 3 as His divine power has given to us all things that pertain to life and godliness, through the knowledge of Him who called us by glory and virtue</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0" name="TextShape 1"/>
          <p:cNvSpPr txBox="1"/>
          <p:nvPr/>
        </p:nvSpPr>
        <p:spPr>
          <a:xfrm>
            <a:off x="503640" y="225360"/>
            <a:ext cx="9068760" cy="946800"/>
          </a:xfrm>
          <a:prstGeom prst="rect">
            <a:avLst/>
          </a:prstGeom>
          <a:noFill/>
          <a:ln>
            <a:noFill/>
          </a:ln>
        </p:spPr>
        <p:txBody>
          <a:bodyPr lIns="0" rIns="0" tIns="0" bIns="0" anchor="ctr"/>
          <a:p>
            <a:pPr algn="ctr"/>
            <a:r>
              <a:rPr lang="en-US" sz="4400" spc="-1">
                <a:latin typeface="Arial"/>
              </a:rPr>
              <a:t>Are you being sold into sin?</a:t>
            </a:r>
            <a:endParaRPr/>
          </a:p>
        </p:txBody>
      </p:sp>
      <p:sp>
        <p:nvSpPr>
          <p:cNvPr id="61" name="TextShape 2"/>
          <p:cNvSpPr txBox="1"/>
          <p:nvPr/>
        </p:nvSpPr>
        <p:spPr>
          <a:xfrm>
            <a:off x="503640" y="1326240"/>
            <a:ext cx="9068760" cy="3287880"/>
          </a:xfrm>
          <a:prstGeom prst="rect">
            <a:avLst/>
          </a:prstGeom>
          <a:noFill/>
          <a:ln>
            <a:noFill/>
          </a:ln>
        </p:spPr>
        <p:txBody>
          <a:bodyPr lIns="0" rIns="0" tIns="0" bIns="0"/>
          <a:p>
            <a:pPr marL="432000" indent="-324000">
              <a:buClr>
                <a:srgbClr val="ffffff"/>
              </a:buClr>
              <a:buSzPct val="45000"/>
              <a:buFont typeface="Wingdings" charset="2"/>
              <a:buChar char=""/>
            </a:pPr>
            <a:r>
              <a:rPr b="1" lang="en-US" sz="2800" spc="-1">
                <a:latin typeface="Arial"/>
              </a:rPr>
              <a:t>Bring your empty vessels</a:t>
            </a:r>
            <a:r>
              <a:rPr b="1" lang="en-US" sz="2800" spc="-1">
                <a:latin typeface="Arial"/>
              </a:rPr>
              <a:t>
</a:t>
            </a:r>
            <a:r>
              <a:rPr b="1" lang="en-US" sz="2800" spc="-1">
                <a:latin typeface="Arial"/>
              </a:rPr>
              <a:t> </a:t>
            </a:r>
            <a:endParaRPr/>
          </a:p>
          <a:p>
            <a:pPr marL="432000" indent="-324000">
              <a:buClr>
                <a:srgbClr val="ffffff"/>
              </a:buClr>
              <a:buSzPct val="45000"/>
              <a:buFont typeface="Wingdings" charset="2"/>
              <a:buChar char=""/>
            </a:pPr>
            <a:r>
              <a:rPr b="1" lang="en-US" sz="2800" spc="-1">
                <a:latin typeface="Arial"/>
              </a:rPr>
              <a:t>He will not turn you away – empty</a:t>
            </a:r>
            <a:r>
              <a:rPr b="1" lang="en-US" sz="2800" spc="-1">
                <a:latin typeface="Arial"/>
              </a:rPr>
              <a:t>
</a:t>
            </a:r>
            <a:r>
              <a:rPr b="1" lang="en-US" sz="2800" spc="-1">
                <a:latin typeface="Arial"/>
              </a:rPr>
              <a:t> </a:t>
            </a:r>
            <a:endParaRPr/>
          </a:p>
          <a:p>
            <a:pPr marL="432000" indent="-324000">
              <a:buClr>
                <a:srgbClr val="ffffff"/>
              </a:buClr>
              <a:buSzPct val="45000"/>
              <a:buFont typeface="Wingdings" charset="2"/>
              <a:buChar char=""/>
            </a:pPr>
            <a:r>
              <a:rPr b="1" lang="en-US" sz="2800" spc="-1">
                <a:latin typeface="Arial"/>
              </a:rPr>
              <a:t>God can fill you</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2" name="TextShape 1"/>
          <p:cNvSpPr txBox="1"/>
          <p:nvPr/>
        </p:nvSpPr>
        <p:spPr>
          <a:xfrm>
            <a:off x="503640" y="225360"/>
            <a:ext cx="9068760" cy="946800"/>
          </a:xfrm>
          <a:prstGeom prst="rect">
            <a:avLst/>
          </a:prstGeom>
          <a:noFill/>
          <a:ln>
            <a:noFill/>
          </a:ln>
        </p:spPr>
        <p:txBody>
          <a:bodyPr lIns="0" rIns="0" tIns="0" bIns="0" anchor="ctr"/>
          <a:p>
            <a:pPr algn="ctr"/>
            <a:r>
              <a:rPr lang="en-US" sz="4400" spc="-1">
                <a:latin typeface="Arial"/>
              </a:rPr>
              <a:t>2 Kings 4:1-3</a:t>
            </a:r>
            <a:endParaRPr/>
          </a:p>
        </p:txBody>
      </p:sp>
      <p:sp>
        <p:nvSpPr>
          <p:cNvPr id="43" name="TextShape 2"/>
          <p:cNvSpPr txBox="1"/>
          <p:nvPr/>
        </p:nvSpPr>
        <p:spPr>
          <a:xfrm>
            <a:off x="503640" y="1326240"/>
            <a:ext cx="9068760" cy="3427920"/>
          </a:xfrm>
          <a:prstGeom prst="rect">
            <a:avLst/>
          </a:prstGeom>
          <a:noFill/>
          <a:ln>
            <a:noFill/>
          </a:ln>
        </p:spPr>
        <p:txBody>
          <a:bodyPr lIns="0" rIns="0" tIns="0" bIns="0"/>
          <a:p>
            <a:pPr marL="432000" indent="-324000">
              <a:buClr>
                <a:srgbClr val="ffffff"/>
              </a:buClr>
              <a:buSzPct val="45000"/>
              <a:buFont typeface="Wingdings" charset="2"/>
              <a:buChar char=""/>
            </a:pPr>
            <a:r>
              <a:rPr lang="en-US" sz="2400" spc="-1">
                <a:latin typeface="Arial"/>
              </a:rPr>
              <a:t>1 A certain woman of the wives of the sons of the prophets cried out to Elisha, saying, "Your servant my husband is dead, and you know that your servant feared the Lord. And the creditor is coming to take my two sons to be his slaves." 2 So Elisha said to her, "What shall I do for you? Tell me, what do you have in the house?" And she said, "Your maidservant has nothing in the house but a jar of oil." 3 Then he said, "Go, borrow vessels from everywhere, from all your neighbors--empty vessels; do not gather just a few. </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4" name="TextShape 1"/>
          <p:cNvSpPr txBox="1"/>
          <p:nvPr/>
        </p:nvSpPr>
        <p:spPr>
          <a:xfrm>
            <a:off x="503640" y="225360"/>
            <a:ext cx="9068760" cy="946800"/>
          </a:xfrm>
          <a:prstGeom prst="rect">
            <a:avLst/>
          </a:prstGeom>
          <a:noFill/>
          <a:ln>
            <a:noFill/>
          </a:ln>
        </p:spPr>
        <p:txBody>
          <a:bodyPr lIns="0" rIns="0" tIns="0" bIns="0" anchor="ctr"/>
          <a:p>
            <a:pPr algn="ctr"/>
            <a:r>
              <a:rPr lang="en-US" sz="4400" spc="-1">
                <a:latin typeface="Arial"/>
              </a:rPr>
              <a:t>What do you have in your house?</a:t>
            </a:r>
            <a:endParaRPr/>
          </a:p>
        </p:txBody>
      </p:sp>
      <p:sp>
        <p:nvSpPr>
          <p:cNvPr id="45" name="TextShape 2"/>
          <p:cNvSpPr txBox="1"/>
          <p:nvPr/>
        </p:nvSpPr>
        <p:spPr>
          <a:xfrm>
            <a:off x="503640" y="1326240"/>
            <a:ext cx="9068760" cy="3287880"/>
          </a:xfrm>
          <a:prstGeom prst="rect">
            <a:avLst/>
          </a:prstGeom>
          <a:noFill/>
          <a:ln>
            <a:noFill/>
          </a:ln>
        </p:spPr>
        <p:txBody>
          <a:bodyPr lIns="0" rIns="0" tIns="0" bIns="0"/>
          <a:p>
            <a:pPr marL="432000" indent="-324000">
              <a:buClr>
                <a:srgbClr val="ffffff"/>
              </a:buClr>
              <a:buSzPct val="45000"/>
              <a:buFont typeface="Wingdings" charset="2"/>
              <a:buChar char=""/>
            </a:pPr>
            <a:r>
              <a:rPr lang="en-US" sz="2400" spc="-1">
                <a:latin typeface="Arial"/>
              </a:rPr>
              <a:t>Any jewelry, gold, silver?</a:t>
            </a:r>
            <a:endParaRPr/>
          </a:p>
          <a:p>
            <a:pPr marL="432000" indent="-324000">
              <a:buClr>
                <a:srgbClr val="ffffff"/>
              </a:buClr>
              <a:buSzPct val="45000"/>
              <a:buFont typeface="Wingdings" charset="2"/>
              <a:buChar char=""/>
            </a:pPr>
            <a:r>
              <a:rPr lang="en-US" sz="2400" spc="-1">
                <a:latin typeface="Arial"/>
              </a:rPr>
              <a:t>Any thing of value that could be sold?</a:t>
            </a:r>
            <a:endParaRPr/>
          </a:p>
          <a:p>
            <a:pPr marL="432000" indent="-324000">
              <a:buClr>
                <a:srgbClr val="ffffff"/>
              </a:buClr>
              <a:buSzPct val="45000"/>
              <a:buFont typeface="Wingdings" charset="2"/>
              <a:buChar char=""/>
            </a:pPr>
            <a:r>
              <a:rPr lang="en-US" sz="2400" spc="-1">
                <a:latin typeface="Arial"/>
              </a:rPr>
              <a:t>Any extra clothes, furniture, TVs, extra car?</a:t>
            </a:r>
            <a:r>
              <a:rPr lang="en-US" sz="2400" spc="-1">
                <a:latin typeface="Arial"/>
              </a:rPr>
              <a:t>
</a:t>
            </a:r>
            <a:r>
              <a:rPr lang="en-US" sz="2400" spc="-1">
                <a:latin typeface="Arial"/>
              </a:rPr>
              <a:t> </a:t>
            </a:r>
            <a:endParaRPr/>
          </a:p>
          <a:p>
            <a:pPr marL="432000" indent="-324000">
              <a:buClr>
                <a:srgbClr val="ffffff"/>
              </a:buClr>
              <a:buSzPct val="45000"/>
              <a:buFont typeface="Wingdings" charset="2"/>
              <a:buChar char=""/>
            </a:pPr>
            <a:r>
              <a:rPr b="1" lang="en-US" sz="2400" spc="-1">
                <a:latin typeface="Arial"/>
              </a:rPr>
              <a:t>Just a jar of oil</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6" name="TextShape 1"/>
          <p:cNvSpPr txBox="1"/>
          <p:nvPr/>
        </p:nvSpPr>
        <p:spPr>
          <a:xfrm>
            <a:off x="503640" y="225360"/>
            <a:ext cx="9068760" cy="946800"/>
          </a:xfrm>
          <a:prstGeom prst="rect">
            <a:avLst/>
          </a:prstGeom>
          <a:noFill/>
          <a:ln>
            <a:noFill/>
          </a:ln>
        </p:spPr>
        <p:txBody>
          <a:bodyPr lIns="0" rIns="0" tIns="0" bIns="0" anchor="ctr"/>
          <a:p>
            <a:pPr algn="ctr"/>
            <a:r>
              <a:rPr lang="en-US" sz="4400" spc="-1">
                <a:latin typeface="Arial"/>
              </a:rPr>
              <a:t>Borrow</a:t>
            </a:r>
            <a:endParaRPr/>
          </a:p>
        </p:txBody>
      </p:sp>
      <p:sp>
        <p:nvSpPr>
          <p:cNvPr id="47" name="TextShape 2"/>
          <p:cNvSpPr txBox="1"/>
          <p:nvPr/>
        </p:nvSpPr>
        <p:spPr>
          <a:xfrm>
            <a:off x="503640" y="1326240"/>
            <a:ext cx="9068760" cy="3287880"/>
          </a:xfrm>
          <a:prstGeom prst="rect">
            <a:avLst/>
          </a:prstGeom>
          <a:noFill/>
          <a:ln>
            <a:noFill/>
          </a:ln>
        </p:spPr>
        <p:txBody>
          <a:bodyPr lIns="0" rIns="0" tIns="0" bIns="0"/>
          <a:p>
            <a:pPr marL="432000" indent="-324000">
              <a:buClr>
                <a:srgbClr val="ffffff"/>
              </a:buClr>
              <a:buSzPct val="45000"/>
              <a:buFont typeface="Wingdings" charset="2"/>
              <a:buChar char=""/>
            </a:pPr>
            <a:r>
              <a:rPr lang="en-US" sz="3200" spc="-1">
                <a:latin typeface="Arial"/>
              </a:rPr>
              <a:t>Not “give me” - just borrow – this will be temporary</a:t>
            </a:r>
            <a:endParaRPr/>
          </a:p>
          <a:p>
            <a:pPr marL="432000" indent="-324000">
              <a:buClr>
                <a:srgbClr val="ffffff"/>
              </a:buClr>
              <a:buSzPct val="45000"/>
              <a:buFont typeface="Wingdings" charset="2"/>
              <a:buChar char=""/>
            </a:pPr>
            <a:r>
              <a:rPr lang="en-US" sz="3200" spc="-1">
                <a:latin typeface="Arial"/>
              </a:rPr>
              <a:t>Ask friends, neighbors, co-workers</a:t>
            </a:r>
            <a:endParaRPr/>
          </a:p>
          <a:p>
            <a:pPr marL="432000" indent="-324000">
              <a:buClr>
                <a:srgbClr val="ffffff"/>
              </a:buClr>
              <a:buSzPct val="45000"/>
              <a:buFont typeface="Wingdings" charset="2"/>
              <a:buChar char=""/>
            </a:pPr>
            <a:r>
              <a:rPr lang="en-US" sz="3200" spc="-1">
                <a:latin typeface="Arial"/>
              </a:rPr>
              <a:t>They need to be EMPTY</a:t>
            </a:r>
            <a:endParaRPr/>
          </a:p>
          <a:p>
            <a:pPr marL="432000" indent="-324000">
              <a:buClr>
                <a:srgbClr val="ffffff"/>
              </a:buClr>
              <a:buSzPct val="45000"/>
              <a:buFont typeface="Wingdings" charset="2"/>
              <a:buChar char=""/>
            </a:pPr>
            <a:r>
              <a:rPr lang="en-US" sz="3200" spc="-1">
                <a:latin typeface="Arial"/>
              </a:rPr>
              <a:t>Not just a few – as many as you can</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8" name="TextShape 1"/>
          <p:cNvSpPr txBox="1"/>
          <p:nvPr/>
        </p:nvSpPr>
        <p:spPr>
          <a:xfrm>
            <a:off x="503640" y="225360"/>
            <a:ext cx="9068760" cy="946800"/>
          </a:xfrm>
          <a:prstGeom prst="rect">
            <a:avLst/>
          </a:prstGeom>
          <a:noFill/>
          <a:ln>
            <a:noFill/>
          </a:ln>
        </p:spPr>
        <p:txBody>
          <a:bodyPr lIns="0" rIns="0" tIns="0" bIns="0" anchor="ctr"/>
          <a:p>
            <a:pPr algn="ctr"/>
            <a:r>
              <a:rPr lang="en-US" sz="4400" spc="-1">
                <a:latin typeface="Arial"/>
              </a:rPr>
              <a:t>Borrow</a:t>
            </a:r>
            <a:endParaRPr/>
          </a:p>
        </p:txBody>
      </p:sp>
      <p:sp>
        <p:nvSpPr>
          <p:cNvPr id="49" name="TextShape 2"/>
          <p:cNvSpPr txBox="1"/>
          <p:nvPr/>
        </p:nvSpPr>
        <p:spPr>
          <a:xfrm>
            <a:off x="503640" y="1326240"/>
            <a:ext cx="9068760" cy="3794400"/>
          </a:xfrm>
          <a:prstGeom prst="rect">
            <a:avLst/>
          </a:prstGeom>
          <a:noFill/>
          <a:ln>
            <a:noFill/>
          </a:ln>
        </p:spPr>
        <p:txBody>
          <a:bodyPr lIns="0" rIns="0" tIns="0" bIns="0"/>
          <a:p>
            <a:pPr marL="432000" indent="-324000">
              <a:buClr>
                <a:srgbClr val="ffffff"/>
              </a:buClr>
              <a:buSzPct val="45000"/>
              <a:buFont typeface="Wingdings" charset="2"/>
              <a:buChar char=""/>
            </a:pPr>
            <a:r>
              <a:rPr lang="en-US" sz="3200" spc="-1">
                <a:latin typeface="Arial"/>
              </a:rPr>
              <a:t>Do you understand the order? </a:t>
            </a:r>
            <a:endParaRPr/>
          </a:p>
          <a:p>
            <a:pPr marL="432000" indent="-324000">
              <a:buClr>
                <a:srgbClr val="ffffff"/>
              </a:buClr>
              <a:buSzPct val="45000"/>
              <a:buFont typeface="Wingdings" charset="2"/>
              <a:buChar char=""/>
            </a:pPr>
            <a:r>
              <a:rPr lang="en-US" sz="3200" spc="-1">
                <a:latin typeface="Arial"/>
              </a:rPr>
              <a:t>Why? How will this help?</a:t>
            </a:r>
            <a:endParaRPr/>
          </a:p>
          <a:p>
            <a:pPr marL="432000" indent="-324000">
              <a:buClr>
                <a:srgbClr val="ffffff"/>
              </a:buClr>
              <a:buSzPct val="45000"/>
              <a:buFont typeface="Wingdings" charset="2"/>
              <a:buChar char=""/>
            </a:pPr>
            <a:r>
              <a:rPr lang="en-US" sz="3200" spc="-1">
                <a:latin typeface="Arial"/>
              </a:rPr>
              <a:t>If I get 5 or 6 is that enough? </a:t>
            </a:r>
            <a:endParaRPr/>
          </a:p>
          <a:p>
            <a:pPr marL="432000" indent="-324000">
              <a:buClr>
                <a:srgbClr val="ffffff"/>
              </a:buClr>
              <a:buSzPct val="45000"/>
              <a:buFont typeface="Wingdings" charset="2"/>
              <a:buChar char=""/>
            </a:pPr>
            <a:r>
              <a:rPr lang="en-US" sz="3200" spc="-1">
                <a:latin typeface="Arial"/>
              </a:rPr>
              <a:t>Should I try to get 10? Do I really need to get 75 jars?</a:t>
            </a:r>
            <a:endParaRPr/>
          </a:p>
          <a:p>
            <a:pPr marL="432000" indent="-324000">
              <a:buClr>
                <a:srgbClr val="ffffff"/>
              </a:buClr>
              <a:buSzPct val="45000"/>
              <a:buFont typeface="Wingdings" charset="2"/>
              <a:buChar char=""/>
            </a:pPr>
            <a:r>
              <a:rPr lang="en-US" sz="3200" spc="-1">
                <a:latin typeface="Arial"/>
              </a:rPr>
              <a:t>How will 75 empty jars help me?</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0" name="TextShape 1"/>
          <p:cNvSpPr txBox="1"/>
          <p:nvPr/>
        </p:nvSpPr>
        <p:spPr>
          <a:xfrm>
            <a:off x="503640" y="225360"/>
            <a:ext cx="9068760" cy="946800"/>
          </a:xfrm>
          <a:prstGeom prst="rect">
            <a:avLst/>
          </a:prstGeom>
          <a:noFill/>
          <a:ln>
            <a:noFill/>
          </a:ln>
        </p:spPr>
        <p:txBody>
          <a:bodyPr lIns="0" rIns="0" tIns="0" bIns="0" anchor="ctr"/>
          <a:p>
            <a:pPr algn="ctr"/>
            <a:r>
              <a:rPr lang="en-US" sz="4400" spc="-1">
                <a:latin typeface="Arial"/>
              </a:rPr>
              <a:t>Borrow</a:t>
            </a:r>
            <a:endParaRPr/>
          </a:p>
        </p:txBody>
      </p:sp>
      <p:sp>
        <p:nvSpPr>
          <p:cNvPr id="51" name="TextShape 2"/>
          <p:cNvSpPr txBox="1"/>
          <p:nvPr/>
        </p:nvSpPr>
        <p:spPr>
          <a:xfrm>
            <a:off x="503640" y="1326240"/>
            <a:ext cx="9068760" cy="3287880"/>
          </a:xfrm>
          <a:prstGeom prst="rect">
            <a:avLst/>
          </a:prstGeom>
          <a:noFill/>
          <a:ln>
            <a:noFill/>
          </a:ln>
        </p:spPr>
        <p:txBody>
          <a:bodyPr lIns="0" rIns="0" tIns="0" bIns="0"/>
          <a:p>
            <a:pPr marL="432000" indent="-324000">
              <a:buClr>
                <a:srgbClr val="ffffff"/>
              </a:buClr>
              <a:buSzPct val="45000"/>
              <a:buFont typeface="Wingdings" charset="2"/>
              <a:buChar char=""/>
            </a:pPr>
            <a:r>
              <a:rPr b="1" lang="en-US" sz="2800" spc="-1">
                <a:latin typeface="Arial"/>
              </a:rPr>
              <a:t>We can not come to God on our terms – empty self</a:t>
            </a:r>
            <a:r>
              <a:rPr b="1" lang="en-US" sz="2800" spc="-1">
                <a:latin typeface="Arial"/>
              </a:rPr>
              <a:t>
</a:t>
            </a:r>
            <a:r>
              <a:rPr b="1" lang="en-US" sz="2800" spc="-1">
                <a:latin typeface="Arial"/>
              </a:rPr>
              <a:t> </a:t>
            </a:r>
            <a:endParaRPr/>
          </a:p>
          <a:p>
            <a:pPr marL="432000" indent="-324000">
              <a:buClr>
                <a:srgbClr val="ffffff"/>
              </a:buClr>
              <a:buSzPct val="45000"/>
              <a:buFont typeface="Wingdings" charset="2"/>
              <a:buChar char=""/>
            </a:pPr>
            <a:r>
              <a:rPr b="1" lang="en-US" sz="2800" spc="-1">
                <a:latin typeface="Arial"/>
              </a:rPr>
              <a:t>Empty life of sin and evil things</a:t>
            </a:r>
            <a:r>
              <a:rPr b="1" lang="en-US" sz="2800" spc="-1">
                <a:latin typeface="Arial"/>
              </a:rPr>
              <a:t>
</a:t>
            </a:r>
            <a:r>
              <a:rPr b="1" lang="en-US" sz="2800" spc="-1">
                <a:latin typeface="Arial"/>
              </a:rPr>
              <a:t> </a:t>
            </a:r>
            <a:endParaRPr/>
          </a:p>
          <a:p>
            <a:pPr marL="432000" indent="-324000">
              <a:buClr>
                <a:srgbClr val="ffffff"/>
              </a:buClr>
              <a:buSzPct val="45000"/>
              <a:buFont typeface="Wingdings" charset="2"/>
              <a:buChar char=""/>
            </a:pPr>
            <a:r>
              <a:rPr b="1" lang="en-US" sz="2800" spc="-1">
                <a:latin typeface="Arial"/>
              </a:rPr>
              <a:t>Make room for blessings from God</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2" name="TextShape 1"/>
          <p:cNvSpPr txBox="1"/>
          <p:nvPr/>
        </p:nvSpPr>
        <p:spPr>
          <a:xfrm>
            <a:off x="503640" y="225360"/>
            <a:ext cx="9068760" cy="946800"/>
          </a:xfrm>
          <a:prstGeom prst="rect">
            <a:avLst/>
          </a:prstGeom>
          <a:noFill/>
          <a:ln>
            <a:noFill/>
          </a:ln>
        </p:spPr>
        <p:txBody>
          <a:bodyPr lIns="0" rIns="0" tIns="0" bIns="0" anchor="ctr"/>
          <a:p>
            <a:pPr algn="ctr"/>
            <a:r>
              <a:rPr lang="en-US" sz="4400" spc="-1">
                <a:latin typeface="Arial"/>
              </a:rPr>
              <a:t>Not a Few</a:t>
            </a:r>
            <a:endParaRPr/>
          </a:p>
        </p:txBody>
      </p:sp>
      <p:sp>
        <p:nvSpPr>
          <p:cNvPr id="53" name="TextShape 2"/>
          <p:cNvSpPr txBox="1"/>
          <p:nvPr/>
        </p:nvSpPr>
        <p:spPr>
          <a:xfrm>
            <a:off x="503640" y="1326240"/>
            <a:ext cx="9068760" cy="3885840"/>
          </a:xfrm>
          <a:prstGeom prst="rect">
            <a:avLst/>
          </a:prstGeom>
          <a:noFill/>
          <a:ln>
            <a:noFill/>
          </a:ln>
        </p:spPr>
        <p:txBody>
          <a:bodyPr lIns="0" rIns="0" tIns="0" bIns="0"/>
          <a:p>
            <a:pPr marL="432000" indent="-324000">
              <a:buClr>
                <a:srgbClr val="ffffff"/>
              </a:buClr>
              <a:buSzPct val="45000"/>
              <a:buFont typeface="Wingdings" charset="2"/>
              <a:buChar char=""/>
            </a:pPr>
            <a:r>
              <a:rPr b="1" lang="en-US" sz="3200" spc="-1">
                <a:latin typeface="Arial"/>
              </a:rPr>
              <a:t>How much faith do you have?</a:t>
            </a:r>
            <a:endParaRPr/>
          </a:p>
          <a:p>
            <a:pPr marL="432000" indent="-324000">
              <a:buClr>
                <a:srgbClr val="ffffff"/>
              </a:buClr>
              <a:buSzPct val="45000"/>
              <a:buFont typeface="Wingdings" charset="2"/>
              <a:buChar char=""/>
            </a:pPr>
            <a:r>
              <a:rPr b="1" lang="en-US" sz="3200" spc="-1">
                <a:latin typeface="Arial"/>
              </a:rPr>
              <a:t>God gives more than we dream or imagine</a:t>
            </a:r>
            <a:endParaRPr/>
          </a:p>
          <a:p>
            <a:pPr marL="432000" indent="-324000">
              <a:buClr>
                <a:srgbClr val="ffffff"/>
              </a:buClr>
              <a:buSzPct val="45000"/>
              <a:buFont typeface="Wingdings" charset="2"/>
              <a:buChar char=""/>
            </a:pPr>
            <a:r>
              <a:rPr b="1" lang="en-US" sz="3200" spc="-1">
                <a:latin typeface="Arial"/>
              </a:rPr>
              <a:t>Study Malachi 3:8-10</a:t>
            </a:r>
            <a:endParaRPr/>
          </a:p>
          <a:p>
            <a:pPr marL="432000" indent="-324000">
              <a:buClr>
                <a:srgbClr val="ffffff"/>
              </a:buClr>
              <a:buSzPct val="45000"/>
              <a:buFont typeface="Wingdings" charset="2"/>
              <a:buChar char=""/>
            </a:pPr>
            <a:r>
              <a:rPr b="1" lang="en-US" sz="3200" spc="-1">
                <a:latin typeface="Arial"/>
              </a:rPr>
              <a:t>Ephesians 3:20 </a:t>
            </a:r>
            <a:r>
              <a:rPr lang="en-US" sz="3200" spc="-1">
                <a:latin typeface="Arial"/>
              </a:rPr>
              <a:t>Now to Him who is able to do exceedingly abundantly above all that we ask or think, according to the power that works in us</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4" name="TextShape 1"/>
          <p:cNvSpPr txBox="1"/>
          <p:nvPr/>
        </p:nvSpPr>
        <p:spPr>
          <a:xfrm>
            <a:off x="503640" y="225360"/>
            <a:ext cx="9068760" cy="946800"/>
          </a:xfrm>
          <a:prstGeom prst="rect">
            <a:avLst/>
          </a:prstGeom>
          <a:noFill/>
          <a:ln>
            <a:noFill/>
          </a:ln>
        </p:spPr>
        <p:txBody>
          <a:bodyPr lIns="0" rIns="0" tIns="0" bIns="0" anchor="ctr"/>
          <a:p>
            <a:pPr algn="ctr"/>
            <a:r>
              <a:rPr lang="en-US" sz="4400" spc="-1">
                <a:latin typeface="Arial"/>
              </a:rPr>
              <a:t>2 Kings 4:4-7</a:t>
            </a:r>
            <a:endParaRPr/>
          </a:p>
        </p:txBody>
      </p:sp>
      <p:sp>
        <p:nvSpPr>
          <p:cNvPr id="55" name="TextShape 2"/>
          <p:cNvSpPr txBox="1"/>
          <p:nvPr/>
        </p:nvSpPr>
        <p:spPr>
          <a:xfrm>
            <a:off x="503640" y="1172160"/>
            <a:ext cx="9068760" cy="4314240"/>
          </a:xfrm>
          <a:prstGeom prst="rect">
            <a:avLst/>
          </a:prstGeom>
          <a:noFill/>
          <a:ln>
            <a:noFill/>
          </a:ln>
        </p:spPr>
        <p:txBody>
          <a:bodyPr lIns="0" rIns="0" tIns="0" bIns="0"/>
          <a:p>
            <a:pPr marL="432000" indent="-324000">
              <a:buClr>
                <a:srgbClr val="ffffff"/>
              </a:buClr>
              <a:buSzPct val="45000"/>
              <a:buFont typeface="Wingdings" charset="2"/>
              <a:buChar char=""/>
            </a:pPr>
            <a:r>
              <a:rPr lang="en-US" sz="2600" spc="-1">
                <a:latin typeface="Arial"/>
              </a:rPr>
              <a:t>4 And when you have come in, you shall shut the door behind you and your sons; then pour it into all those vessels, and set aside the full ones." 5 So she went from him and shut the door behind her and her sons, who brought the vessels to her; and she poured it out. 6 Now it came to pass, when the vessels were full, that she said to her son, "Bring me another vessel." And he said to her, "There is not another vessel." So the oil ceased. 7 Then she came and told the man of God. And he said, "Go, sell the oil and pay your debt; and you and your sons live on the rest."</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6" name="TextShape 1"/>
          <p:cNvSpPr txBox="1"/>
          <p:nvPr/>
        </p:nvSpPr>
        <p:spPr>
          <a:xfrm>
            <a:off x="503640" y="225360"/>
            <a:ext cx="9068760" cy="946800"/>
          </a:xfrm>
          <a:prstGeom prst="rect">
            <a:avLst/>
          </a:prstGeom>
          <a:noFill/>
          <a:ln>
            <a:noFill/>
          </a:ln>
        </p:spPr>
        <p:txBody>
          <a:bodyPr lIns="0" rIns="0" tIns="0" bIns="0" anchor="ctr"/>
          <a:p>
            <a:pPr algn="ctr"/>
            <a:r>
              <a:rPr lang="en-US" sz="4400" spc="-1">
                <a:latin typeface="Arial"/>
              </a:rPr>
              <a:t>God will fill your jar</a:t>
            </a:r>
            <a:endParaRPr/>
          </a:p>
        </p:txBody>
      </p:sp>
      <p:sp>
        <p:nvSpPr>
          <p:cNvPr id="57" name="TextShape 2"/>
          <p:cNvSpPr txBox="1"/>
          <p:nvPr/>
        </p:nvSpPr>
        <p:spPr>
          <a:xfrm>
            <a:off x="503640" y="1326240"/>
            <a:ext cx="9068760" cy="3287880"/>
          </a:xfrm>
          <a:prstGeom prst="rect">
            <a:avLst/>
          </a:prstGeom>
          <a:noFill/>
          <a:ln>
            <a:noFill/>
          </a:ln>
        </p:spPr>
        <p:txBody>
          <a:bodyPr lIns="0" rIns="0" tIns="0" bIns="0"/>
          <a:p>
            <a:pPr marL="432000" indent="-324000">
              <a:buClr>
                <a:srgbClr val="ffffff"/>
              </a:buClr>
              <a:buSzPct val="45000"/>
              <a:buFont typeface="Wingdings" charset="2"/>
              <a:buChar char=""/>
            </a:pPr>
            <a:r>
              <a:rPr b="1" lang="en-US" sz="2800" spc="-1">
                <a:latin typeface="Arial"/>
              </a:rPr>
              <a:t>According to your desire and faith</a:t>
            </a:r>
            <a:endParaRPr/>
          </a:p>
          <a:p>
            <a:pPr marL="432000" indent="-324000">
              <a:buClr>
                <a:srgbClr val="ffffff"/>
              </a:buClr>
              <a:buSzPct val="45000"/>
              <a:buFont typeface="Wingdings" charset="2"/>
              <a:buChar char=""/>
            </a:pPr>
            <a:r>
              <a:rPr b="1" lang="en-US" sz="2800" spc="-1">
                <a:latin typeface="Arial"/>
              </a:rPr>
              <a:t>With Virtue, Knowledge, Self-control, Godliness, Brotherly Kindness, and Love (2 Peter 1:7-9)</a:t>
            </a:r>
            <a:endParaRPr/>
          </a:p>
          <a:p>
            <a:pPr marL="432000" indent="-324000">
              <a:buClr>
                <a:srgbClr val="ffffff"/>
              </a:buClr>
              <a:buSzPct val="45000"/>
              <a:buFont typeface="Wingdings" charset="2"/>
              <a:buChar char=""/>
            </a:pPr>
            <a:r>
              <a:rPr b="1" lang="en-US" sz="2800" spc="-1">
                <a:latin typeface="Arial"/>
              </a:rPr>
              <a:t>Blessings come from God – James 1:17 </a:t>
            </a:r>
            <a:r>
              <a:rPr lang="en-US" sz="2800" spc="-1">
                <a:latin typeface="Arial"/>
              </a:rPr>
              <a:t>Every good gift and every perfect gift is from above, and comes down from the Father of lights, with whom there is no variation or shadow of turning.</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9</TotalTime>
  <Application>LibreOffice/5.0.3.2$Windows_x86 LibreOffice_project/e5f16313668ac592c1bfb310f4390624e3dbfb75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2015-11-18T12:27:47Z</dcterms:created>
  <dc:creator>Manly Luscombe</dc:creator>
  <dc:language>en-US</dc:language>
  <cp:lastModifiedBy>Manly Luscombe</cp:lastModifiedBy>
  <dcterms:modified xsi:type="dcterms:W3CDTF">2015-11-18T13:04:54Z</dcterms:modified>
  <cp:revision>3</cp:revision>
</cp:coreProperties>
</file>