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cover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transition spd="slow">
    <p:cover dir="l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ransition spd="slow">
    <p:cover dir="ld"/>
  </p:transition>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3C86-14B8-B0A9-434C-C57C01B2C1EC}"/>
              </a:ext>
            </a:extLst>
          </p:cNvPr>
          <p:cNvSpPr>
            <a:spLocks noGrp="1"/>
          </p:cNvSpPr>
          <p:nvPr>
            <p:ph type="ctrTitle"/>
          </p:nvPr>
        </p:nvSpPr>
        <p:spPr>
          <a:xfrm>
            <a:off x="3898391" y="1066801"/>
            <a:ext cx="7197726" cy="833797"/>
          </a:xfrm>
        </p:spPr>
        <p:txBody>
          <a:bodyPr>
            <a:normAutofit fontScale="90000"/>
          </a:bodyPr>
          <a:lstStyle/>
          <a:p>
            <a:r>
              <a:rPr lang="en-US" sz="6000" dirty="0"/>
              <a:t>Boarding pass</a:t>
            </a:r>
          </a:p>
        </p:txBody>
      </p:sp>
      <p:sp>
        <p:nvSpPr>
          <p:cNvPr id="3" name="Subtitle 2">
            <a:extLst>
              <a:ext uri="{FF2B5EF4-FFF2-40B4-BE49-F238E27FC236}">
                <a16:creationId xmlns:a16="http://schemas.microsoft.com/office/drawing/2014/main" id="{95599D20-A6C4-19C5-77D7-11B6E9F1BBE3}"/>
              </a:ext>
            </a:extLst>
          </p:cNvPr>
          <p:cNvSpPr>
            <a:spLocks noGrp="1"/>
          </p:cNvSpPr>
          <p:nvPr>
            <p:ph type="subTitle" idx="1"/>
          </p:nvPr>
        </p:nvSpPr>
        <p:spPr>
          <a:xfrm>
            <a:off x="6903719" y="3429000"/>
            <a:ext cx="4256405" cy="2362199"/>
          </a:xfrm>
        </p:spPr>
        <p:txBody>
          <a:bodyPr>
            <a:normAutofit lnSpcReduction="10000"/>
          </a:bodyPr>
          <a:lstStyle/>
          <a:p>
            <a:r>
              <a:rPr lang="en-US" sz="3200" dirty="0"/>
              <a:t>If you want to go </a:t>
            </a:r>
          </a:p>
          <a:p>
            <a:r>
              <a:rPr lang="en-US" sz="3200" dirty="0"/>
              <a:t>to heaven Make sure </a:t>
            </a:r>
          </a:p>
          <a:p>
            <a:r>
              <a:rPr lang="en-US" sz="3200" dirty="0"/>
              <a:t>you have your</a:t>
            </a:r>
          </a:p>
          <a:p>
            <a:r>
              <a:rPr lang="en-US" sz="3200" dirty="0"/>
              <a:t>Boarding pass</a:t>
            </a:r>
            <a:r>
              <a:rPr lang="en-US" dirty="0"/>
              <a:t>.</a:t>
            </a:r>
          </a:p>
        </p:txBody>
      </p:sp>
      <p:pic>
        <p:nvPicPr>
          <p:cNvPr id="1026" name="Picture 2" descr="Boarding pass">
            <a:extLst>
              <a:ext uri="{FF2B5EF4-FFF2-40B4-BE49-F238E27FC236}">
                <a16:creationId xmlns:a16="http://schemas.microsoft.com/office/drawing/2014/main" id="{D015E421-8DB9-0986-57FA-4EBAAFB716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 y="2069794"/>
            <a:ext cx="6460430" cy="3151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787467"/>
      </p:ext>
    </p:extLst>
  </p:cSld>
  <p:clrMapOvr>
    <a:masterClrMapping/>
  </p:clrMapOvr>
  <p:transition spd="slow">
    <p:cover dir="l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7) HAVE A CONTINUED FORGIVENESS</a:t>
            </a:r>
          </a:p>
          <a:p>
            <a:pPr marR="0" algn="l" rtl="0"/>
            <a:r>
              <a:rPr lang="en-US" sz="3200" b="0" i="0" u="none" strike="noStrike" baseline="0" dirty="0">
                <a:latin typeface="Verdana" panose="020B0604030504040204" pitchFamily="34" charset="0"/>
              </a:rPr>
              <a:t>(1 John 2:1)  My little children, these things I write to you, so that you may not sin. </a:t>
            </a:r>
            <a:r>
              <a:rPr lang="en-US" sz="3200" b="1" i="0" u="sng" strike="noStrike" baseline="0" dirty="0">
                <a:latin typeface="Verdana" panose="020B0604030504040204" pitchFamily="34" charset="0"/>
              </a:rPr>
              <a:t>And if anyone sins, we have an Advocate with the Father, Jesus Christ the righteous</a:t>
            </a:r>
            <a:r>
              <a:rPr lang="en-US" sz="3200" b="0" i="0" u="none" strike="noStrike" baseline="0" dirty="0">
                <a:latin typeface="Verdana" panose="020B0604030504040204" pitchFamily="34" charset="0"/>
              </a:rPr>
              <a:t>.  (2)  And He Himself is the propitiation for our sins, and not for ours only but also for the whole world.</a:t>
            </a:r>
          </a:p>
        </p:txBody>
      </p:sp>
    </p:spTree>
    <p:extLst>
      <p:ext uri="{BB962C8B-B14F-4D97-AF65-F5344CB8AC3E}">
        <p14:creationId xmlns:p14="http://schemas.microsoft.com/office/powerpoint/2010/main" val="107464070"/>
      </p:ext>
    </p:extLst>
  </p:cSld>
  <p:clrMapOvr>
    <a:masterClrMapping/>
  </p:clrMapOvr>
  <p:transition spd="slow">
    <p:cover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8) MUST HAVE NAME IN HEAVEN</a:t>
            </a:r>
          </a:p>
          <a:p>
            <a:pPr marR="0" algn="l" rtl="0"/>
            <a:r>
              <a:rPr lang="en-US" sz="2800" b="0" i="0" u="none" strike="noStrike" baseline="0" dirty="0">
                <a:latin typeface="Verdana" panose="020B0604030504040204" pitchFamily="34" charset="0"/>
              </a:rPr>
              <a:t>(Revelation 20:12)  And I saw the dead, small and great, standing before God, and books were opened. And another book was opened, which is </a:t>
            </a:r>
            <a:r>
              <a:rPr lang="en-US" sz="2800" b="0" i="1" u="none" strike="noStrike" baseline="0" dirty="0">
                <a:latin typeface="Verdana" panose="020B0604030504040204" pitchFamily="34" charset="0"/>
              </a:rPr>
              <a:t>the </a:t>
            </a:r>
            <a:r>
              <a:rPr lang="en-US" sz="2800" b="1" i="1" u="none" strike="noStrike" baseline="0" dirty="0">
                <a:latin typeface="Verdana" panose="020B0604030504040204" pitchFamily="34" charset="0"/>
              </a:rPr>
              <a:t>Book</a:t>
            </a:r>
            <a:r>
              <a:rPr lang="en-US" sz="2800" b="1" i="0" u="none" strike="noStrike" baseline="0" dirty="0">
                <a:latin typeface="Verdana" panose="020B0604030504040204" pitchFamily="34" charset="0"/>
              </a:rPr>
              <a:t> of Life</a:t>
            </a:r>
            <a:r>
              <a:rPr lang="en-US" sz="2800" b="0" i="0" u="none" strike="noStrike" baseline="0" dirty="0">
                <a:latin typeface="Verdana" panose="020B0604030504040204" pitchFamily="34" charset="0"/>
              </a:rPr>
              <a:t>. And the dead were judged according to their works, by the things which were written in the books.</a:t>
            </a:r>
          </a:p>
          <a:p>
            <a:pPr marR="0" algn="l" rtl="0"/>
            <a:r>
              <a:rPr lang="en-US" sz="2800" b="0" i="0" u="none" strike="noStrike" baseline="0" dirty="0">
                <a:latin typeface="Verdana" panose="020B0604030504040204" pitchFamily="34" charset="0"/>
              </a:rPr>
              <a:t>(Revelation 20:14)  Then Death and Hades were cast into the lake of fire. This is the second death.  (15)  And anyone not found written in the Book of Life was cast into the lake of fire</a:t>
            </a:r>
            <a:r>
              <a:rPr lang="en-US" sz="2800" b="0" i="0" u="none" strike="noStrike" baseline="0" dirty="0">
                <a:solidFill>
                  <a:srgbClr val="218282"/>
                </a:solidFill>
                <a:latin typeface="Verdana" panose="020B0604030504040204" pitchFamily="34" charset="0"/>
              </a:rPr>
              <a:t>.</a:t>
            </a:r>
          </a:p>
        </p:txBody>
      </p:sp>
    </p:spTree>
    <p:extLst>
      <p:ext uri="{BB962C8B-B14F-4D97-AF65-F5344CB8AC3E}">
        <p14:creationId xmlns:p14="http://schemas.microsoft.com/office/powerpoint/2010/main" val="2012337622"/>
      </p:ext>
    </p:extLst>
  </p:cSld>
  <p:clrMapOvr>
    <a:masterClrMapping/>
  </p:clrMapOvr>
  <p:transition spd="slow">
    <p:cover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3600" b="1" dirty="0">
                <a:latin typeface="Verdana" panose="020B0604030504040204" pitchFamily="34" charset="0"/>
                <a:ea typeface="Verdana" panose="020B0604030504040204" pitchFamily="34" charset="0"/>
              </a:rPr>
              <a:t>WHERE ARE YOU HEADED?</a:t>
            </a:r>
          </a:p>
          <a:p>
            <a:pPr algn="ctr"/>
            <a:endParaRPr lang="en-US" sz="3600" b="1" i="0" u="none" strike="noStrike" baseline="0" dirty="0">
              <a:solidFill>
                <a:srgbClr val="218282"/>
              </a:solidFill>
              <a:latin typeface="Verdana" panose="020B0604030504040204" pitchFamily="34" charset="0"/>
              <a:ea typeface="Verdana" panose="020B0604030504040204" pitchFamily="34" charset="0"/>
            </a:endParaRPr>
          </a:p>
          <a:p>
            <a:pPr algn="ctr"/>
            <a:r>
              <a:rPr lang="en-US" sz="3600" b="1" dirty="0">
                <a:latin typeface="Verdana" panose="020B0604030504040204" pitchFamily="34" charset="0"/>
                <a:ea typeface="Verdana" panose="020B0604030504040204" pitchFamily="34" charset="0"/>
              </a:rPr>
              <a:t>WHAT WILL BE YOUR </a:t>
            </a:r>
            <a:br>
              <a:rPr lang="en-US" sz="3600" b="1" dirty="0">
                <a:latin typeface="Verdana" panose="020B0604030504040204" pitchFamily="34" charset="0"/>
                <a:ea typeface="Verdana" panose="020B0604030504040204" pitchFamily="34" charset="0"/>
              </a:rPr>
            </a:br>
            <a:r>
              <a:rPr lang="en-US" sz="3600" b="1" dirty="0">
                <a:latin typeface="Verdana" panose="020B0604030504040204" pitchFamily="34" charset="0"/>
                <a:ea typeface="Verdana" panose="020B0604030504040204" pitchFamily="34" charset="0"/>
              </a:rPr>
              <a:t>ETERNAL DESTINATION?</a:t>
            </a:r>
          </a:p>
          <a:p>
            <a:pPr algn="ctr"/>
            <a:endParaRPr lang="en-US" sz="3600" b="1" i="0" u="none" strike="noStrike" baseline="0" dirty="0">
              <a:latin typeface="Verdana" panose="020B0604030504040204" pitchFamily="34" charset="0"/>
              <a:ea typeface="Verdana" panose="020B0604030504040204" pitchFamily="34" charset="0"/>
            </a:endParaRPr>
          </a:p>
          <a:p>
            <a:pPr algn="ctr"/>
            <a:r>
              <a:rPr lang="en-US" sz="3600" b="1" dirty="0">
                <a:latin typeface="Verdana" panose="020B0604030504040204" pitchFamily="34" charset="0"/>
                <a:ea typeface="Verdana" panose="020B0604030504040204" pitchFamily="34" charset="0"/>
              </a:rPr>
              <a:t>DO YOU HAVE A BOARDING PASS</a:t>
            </a:r>
            <a:br>
              <a:rPr lang="en-US" sz="3600" b="1" dirty="0">
                <a:latin typeface="Verdana" panose="020B0604030504040204" pitchFamily="34" charset="0"/>
                <a:ea typeface="Verdana" panose="020B0604030504040204" pitchFamily="34" charset="0"/>
              </a:rPr>
            </a:br>
            <a:r>
              <a:rPr lang="en-US" sz="3600" b="1" dirty="0">
                <a:latin typeface="Verdana" panose="020B0604030504040204" pitchFamily="34" charset="0"/>
                <a:ea typeface="Verdana" panose="020B0604030504040204" pitchFamily="34" charset="0"/>
              </a:rPr>
              <a:t>FOR ETERNAITY IN HEAVEN?</a:t>
            </a:r>
          </a:p>
        </p:txBody>
      </p:sp>
    </p:spTree>
    <p:extLst>
      <p:ext uri="{BB962C8B-B14F-4D97-AF65-F5344CB8AC3E}">
        <p14:creationId xmlns:p14="http://schemas.microsoft.com/office/powerpoint/2010/main" val="1482099076"/>
      </p:ext>
    </p:extLst>
  </p:cSld>
  <p:clrMapOvr>
    <a:masterClrMapping/>
  </p:clrMapOvr>
  <p:transition spd="slow">
    <p:cover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34E5-8344-FD2E-BA62-746C39A698E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8927F2F-026C-79D8-3BF3-3BB407DE31CF}"/>
              </a:ext>
            </a:extLst>
          </p:cNvPr>
          <p:cNvSpPr>
            <a:spLocks noGrp="1"/>
          </p:cNvSpPr>
          <p:nvPr>
            <p:ph idx="1"/>
          </p:nvPr>
        </p:nvSpPr>
        <p:spPr/>
        <p:txBody>
          <a:bodyPr>
            <a:normAutofit/>
          </a:bodyPr>
          <a:lstStyle/>
          <a:p>
            <a:r>
              <a:rPr lang="en-US" sz="3600" dirty="0"/>
              <a:t>The song says –</a:t>
            </a:r>
          </a:p>
          <a:p>
            <a:r>
              <a:rPr lang="en-US" sz="3600" dirty="0"/>
              <a:t> “This world is not my home, </a:t>
            </a:r>
          </a:p>
          <a:p>
            <a:r>
              <a:rPr lang="en-US" sz="3600" dirty="0"/>
              <a:t>I’m just a passing through.”</a:t>
            </a:r>
          </a:p>
          <a:p>
            <a:endParaRPr lang="en-US" sz="3600" dirty="0"/>
          </a:p>
          <a:p>
            <a:pPr algn="ctr"/>
            <a:r>
              <a:rPr lang="en-US" sz="3600" b="1" dirty="0"/>
              <a:t>WHERE ARE YOU HEADED?</a:t>
            </a:r>
          </a:p>
        </p:txBody>
      </p:sp>
    </p:spTree>
    <p:extLst>
      <p:ext uri="{BB962C8B-B14F-4D97-AF65-F5344CB8AC3E}">
        <p14:creationId xmlns:p14="http://schemas.microsoft.com/office/powerpoint/2010/main" val="558177976"/>
      </p:ext>
    </p:extLst>
  </p:cSld>
  <p:clrMapOvr>
    <a:masterClrMapping/>
  </p:clrMapOvr>
  <p:transition spd="slow">
    <p:cover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p:txBody>
          <a:bodyPr>
            <a:noAutofit/>
          </a:bodyPr>
          <a:lstStyle/>
          <a:p>
            <a:pPr algn="ctr"/>
            <a:r>
              <a:rPr lang="en-US" sz="2800" b="1" dirty="0">
                <a:latin typeface="Verdana" panose="020B0604030504040204" pitchFamily="34" charset="0"/>
                <a:ea typeface="Verdana" panose="020B0604030504040204" pitchFamily="34" charset="0"/>
              </a:rPr>
              <a:t>1) YOU HAVE TO ACKNOWLEDGE YOUR SIN</a:t>
            </a:r>
          </a:p>
          <a:p>
            <a:r>
              <a:rPr lang="en-US" sz="2800" b="0" i="0" u="none" strike="noStrike" baseline="0" dirty="0">
                <a:latin typeface="Verdana" panose="020B0604030504040204" pitchFamily="34" charset="0"/>
                <a:ea typeface="Verdana" panose="020B0604030504040204" pitchFamily="34" charset="0"/>
              </a:rPr>
              <a:t>(1 Peter 3:18)  For Christ also suffered once for sins, the just </a:t>
            </a:r>
            <a:r>
              <a:rPr lang="en-US" sz="2800" b="1" i="0" u="sng" strike="noStrike" baseline="0" dirty="0">
                <a:latin typeface="Verdana" panose="020B0604030504040204" pitchFamily="34" charset="0"/>
                <a:ea typeface="Verdana" panose="020B0604030504040204" pitchFamily="34" charset="0"/>
              </a:rPr>
              <a:t>for the unjust</a:t>
            </a:r>
            <a:r>
              <a:rPr lang="en-US" sz="2800" b="0" i="0" u="none" strike="noStrike" baseline="0" dirty="0">
                <a:latin typeface="Verdana" panose="020B0604030504040204" pitchFamily="34" charset="0"/>
                <a:ea typeface="Verdana" panose="020B0604030504040204" pitchFamily="34" charset="0"/>
              </a:rPr>
              <a:t>, that He might bring us to God, being put to death in the flesh but made alive by the Spirit,</a:t>
            </a:r>
          </a:p>
          <a:p>
            <a:endParaRPr lang="en-US" sz="2800" dirty="0">
              <a:latin typeface="Verdana" panose="020B0604030504040204" pitchFamily="34" charset="0"/>
              <a:ea typeface="Verdana" panose="020B0604030504040204" pitchFamily="34" charset="0"/>
            </a:endParaRPr>
          </a:p>
          <a:p>
            <a:r>
              <a:rPr lang="en-US" sz="2800" b="0" i="0" u="none" strike="noStrike" baseline="0" dirty="0">
                <a:latin typeface="Verdana" panose="020B0604030504040204" pitchFamily="34" charset="0"/>
                <a:ea typeface="Verdana" panose="020B0604030504040204" pitchFamily="34" charset="0"/>
              </a:rPr>
              <a:t>(Romans 3:23)  for </a:t>
            </a:r>
            <a:r>
              <a:rPr lang="en-US" sz="2800" b="1" i="0" u="sng" strike="noStrike" baseline="0" dirty="0">
                <a:latin typeface="Verdana" panose="020B0604030504040204" pitchFamily="34" charset="0"/>
                <a:ea typeface="Verdana" panose="020B0604030504040204" pitchFamily="34" charset="0"/>
              </a:rPr>
              <a:t>all have sinned</a:t>
            </a:r>
            <a:r>
              <a:rPr lang="en-US" sz="2800" b="0" i="0" u="none" strike="noStrike" baseline="0" dirty="0">
                <a:latin typeface="Verdana" panose="020B0604030504040204" pitchFamily="34" charset="0"/>
                <a:ea typeface="Verdana" panose="020B0604030504040204" pitchFamily="34" charset="0"/>
              </a:rPr>
              <a:t> and fall short of the glory of God,</a:t>
            </a:r>
          </a:p>
        </p:txBody>
      </p:sp>
    </p:spTree>
    <p:extLst>
      <p:ext uri="{BB962C8B-B14F-4D97-AF65-F5344CB8AC3E}">
        <p14:creationId xmlns:p14="http://schemas.microsoft.com/office/powerpoint/2010/main" val="3903875936"/>
      </p:ext>
    </p:extLst>
  </p:cSld>
  <p:clrMapOvr>
    <a:masterClrMapping/>
  </p:clrMapOvr>
  <p:transition spd="slow">
    <p:cover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2) YOU MUST LEAVE SIN IN THE PAST</a:t>
            </a:r>
          </a:p>
          <a:p>
            <a:pPr marR="0" algn="l" rtl="0"/>
            <a:r>
              <a:rPr lang="en-US" sz="2400" b="0" i="0" u="none" strike="noStrike" baseline="0" dirty="0">
                <a:latin typeface="Verdana" panose="020B0604030504040204" pitchFamily="34" charset="0"/>
              </a:rPr>
              <a:t>(Hebrews 12:1)  Therefore we also, since we are surrounded by so great a cloud of witnesses, </a:t>
            </a:r>
            <a:r>
              <a:rPr lang="en-US" sz="2400" b="0" i="0" u="sng" strike="noStrike" baseline="0" dirty="0">
                <a:latin typeface="Verdana" panose="020B0604030504040204" pitchFamily="34" charset="0"/>
              </a:rPr>
              <a:t>let us lay aside every weight, and the sin which so easily ensnares </a:t>
            </a:r>
            <a:r>
              <a:rPr lang="en-US" sz="2400" b="0" i="1" u="sng" strike="noStrike" baseline="0" dirty="0">
                <a:latin typeface="Verdana" panose="020B0604030504040204" pitchFamily="34" charset="0"/>
              </a:rPr>
              <a:t>us</a:t>
            </a:r>
            <a:r>
              <a:rPr lang="en-US" sz="2400" b="0" i="1" u="none" strike="noStrike" baseline="0" dirty="0">
                <a:latin typeface="Verdana" panose="020B0604030504040204" pitchFamily="34" charset="0"/>
              </a:rPr>
              <a:t>,</a:t>
            </a:r>
            <a:r>
              <a:rPr lang="en-US" sz="2400" b="0" i="0" u="none" strike="noStrike" baseline="0" dirty="0">
                <a:latin typeface="Verdana" panose="020B0604030504040204" pitchFamily="34" charset="0"/>
              </a:rPr>
              <a:t> and let us run with endurance the race that is set before us,</a:t>
            </a:r>
          </a:p>
          <a:p>
            <a:pPr marR="0" algn="l" rtl="0"/>
            <a:r>
              <a:rPr lang="en-US" sz="2400" b="0" i="0" u="none" strike="noStrike" baseline="0" dirty="0">
                <a:latin typeface="Verdana" panose="020B0604030504040204" pitchFamily="34" charset="0"/>
              </a:rPr>
              <a:t>(2)  looking unto Jesus, the author and finisher of </a:t>
            </a:r>
            <a:r>
              <a:rPr lang="en-US" sz="2400" b="0" i="1" u="none" strike="noStrike" baseline="0" dirty="0">
                <a:latin typeface="Verdana" panose="020B0604030504040204" pitchFamily="34" charset="0"/>
              </a:rPr>
              <a:t>our</a:t>
            </a:r>
            <a:r>
              <a:rPr lang="en-US" sz="2400" b="0" i="0" u="none" strike="noStrike" baseline="0" dirty="0">
                <a:latin typeface="Verdana" panose="020B0604030504040204" pitchFamily="34" charset="0"/>
              </a:rPr>
              <a:t> faith, who for the joy that was set before Him endured the cross, despising the shame, and has sat down at the right hand of the throne of God.</a:t>
            </a:r>
          </a:p>
        </p:txBody>
      </p:sp>
    </p:spTree>
    <p:extLst>
      <p:ext uri="{BB962C8B-B14F-4D97-AF65-F5344CB8AC3E}">
        <p14:creationId xmlns:p14="http://schemas.microsoft.com/office/powerpoint/2010/main" val="3074562195"/>
      </p:ext>
    </p:extLst>
  </p:cSld>
  <p:clrMapOvr>
    <a:masterClrMapping/>
  </p:clrMapOvr>
  <p:transition spd="slow">
    <p:cover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2) YOU MUST LEAVE SIN IN THE PAST</a:t>
            </a:r>
          </a:p>
          <a:p>
            <a:pPr marR="0" algn="l" rtl="0"/>
            <a:r>
              <a:rPr lang="en-US" sz="2400" b="0" i="0" u="none" strike="noStrike" baseline="0" dirty="0">
                <a:latin typeface="Verdana" panose="020B0604030504040204" pitchFamily="34" charset="0"/>
              </a:rPr>
              <a:t>There are things you are not allowed to take on an airplane.</a:t>
            </a:r>
          </a:p>
          <a:p>
            <a:pPr marR="0" algn="l" rtl="0"/>
            <a:r>
              <a:rPr lang="en-US" sz="2400" dirty="0">
                <a:latin typeface="Verdana" panose="020B0604030504040204" pitchFamily="34" charset="0"/>
              </a:rPr>
              <a:t>A</a:t>
            </a:r>
            <a:r>
              <a:rPr lang="en-US" sz="2400" b="0" i="0" u="none" strike="noStrike" baseline="0" dirty="0">
                <a:latin typeface="Verdana" panose="020B0604030504040204" pitchFamily="34" charset="0"/>
              </a:rPr>
              <a:t>erosol cans over 6 ounces</a:t>
            </a:r>
          </a:p>
          <a:p>
            <a:pPr marR="0" algn="l" rtl="0"/>
            <a:r>
              <a:rPr lang="en-US" sz="2400" dirty="0">
                <a:latin typeface="Verdana" panose="020B0604030504040204" pitchFamily="34" charset="0"/>
              </a:rPr>
              <a:t>Material possessions will not go to heaven.</a:t>
            </a:r>
          </a:p>
          <a:p>
            <a:pPr marR="0" algn="l" rtl="0"/>
            <a:r>
              <a:rPr lang="en-US" sz="2400" b="0" i="0" u="none" strike="noStrike" baseline="0" dirty="0">
                <a:latin typeface="Verdana" panose="020B0604030504040204" pitchFamily="34" charset="0"/>
              </a:rPr>
              <a:t>(2 Peter 3:11)  Therefore, since all these things will be dissolved, what manner </a:t>
            </a:r>
            <a:r>
              <a:rPr lang="en-US" sz="2400" b="0" i="1" u="none" strike="noStrike" baseline="0" dirty="0">
                <a:latin typeface="Verdana" panose="020B0604030504040204" pitchFamily="34" charset="0"/>
              </a:rPr>
              <a:t>of persons</a:t>
            </a:r>
            <a:r>
              <a:rPr lang="en-US" sz="2400" b="0" i="0" u="none" strike="noStrike" baseline="0" dirty="0">
                <a:latin typeface="Verdana" panose="020B0604030504040204" pitchFamily="34" charset="0"/>
              </a:rPr>
              <a:t> ought you to be in holy conduct and godliness,  (12)  looking for and hastening the coming of the day of God, because of which the heavens will be dissolved, being on fire, and the elements will melt with fervent heat?</a:t>
            </a:r>
          </a:p>
        </p:txBody>
      </p:sp>
    </p:spTree>
    <p:extLst>
      <p:ext uri="{BB962C8B-B14F-4D97-AF65-F5344CB8AC3E}">
        <p14:creationId xmlns:p14="http://schemas.microsoft.com/office/powerpoint/2010/main" val="3382119276"/>
      </p:ext>
    </p:extLst>
  </p:cSld>
  <p:clrMapOvr>
    <a:masterClrMapping/>
  </p:clrMapOvr>
  <p:transition spd="slow">
    <p:cover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3) YOU MUST TRAVEL THE RIGHT DIRECTION</a:t>
            </a:r>
          </a:p>
          <a:p>
            <a:pPr algn="ctr"/>
            <a:endParaRPr lang="en-US" sz="2800" b="1" dirty="0">
              <a:latin typeface="Verdana" panose="020B0604030504040204" pitchFamily="34" charset="0"/>
              <a:ea typeface="Verdana" panose="020B0604030504040204" pitchFamily="34" charset="0"/>
            </a:endParaRPr>
          </a:p>
          <a:p>
            <a:pPr marR="0" algn="l" rtl="0"/>
            <a:r>
              <a:rPr lang="en-US" sz="2400" b="0" i="0" u="none" strike="noStrike" baseline="0" dirty="0">
                <a:latin typeface="Verdana" panose="020B0604030504040204" pitchFamily="34" charset="0"/>
              </a:rPr>
              <a:t>(Matthew 7:13)  "Enter by the narrow gate; for wide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the gate and broad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the way that leads to destruction, and there are many who go in by it.</a:t>
            </a:r>
          </a:p>
          <a:p>
            <a:pPr marR="0" algn="l" rtl="0"/>
            <a:r>
              <a:rPr lang="en-US" sz="2400" b="0" i="0" u="none" strike="noStrike" baseline="0" dirty="0">
                <a:latin typeface="Verdana" panose="020B0604030504040204" pitchFamily="34" charset="0"/>
              </a:rPr>
              <a:t>(14)  Because narrow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the gate and difficult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the way which leads to life, and there are few who find it.</a:t>
            </a:r>
          </a:p>
          <a:p>
            <a:pPr marR="0" algn="l" rtl="0"/>
            <a:endParaRPr lang="en-US" sz="2400" b="0" i="0" u="none" strike="noStrike" baseline="0" dirty="0">
              <a:latin typeface="Verdana" panose="020B0604030504040204" pitchFamily="34" charset="0"/>
            </a:endParaRPr>
          </a:p>
          <a:p>
            <a:pPr marR="0" algn="l" rtl="0"/>
            <a:r>
              <a:rPr lang="en-US" sz="2400" b="1" dirty="0">
                <a:latin typeface="Verdana" panose="020B0604030504040204" pitchFamily="34" charset="0"/>
              </a:rPr>
              <a:t>You can’t go to heaven if you are on the wrong road!</a:t>
            </a: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540032025"/>
      </p:ext>
    </p:extLst>
  </p:cSld>
  <p:clrMapOvr>
    <a:masterClrMapping/>
  </p:clrMapOvr>
  <p:transition spd="slow">
    <p:cover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4) DON’T BRING CARES OF THIS WORLD</a:t>
            </a:r>
          </a:p>
          <a:p>
            <a:pPr algn="ctr"/>
            <a:endParaRPr lang="en-US" sz="2800" b="1" dirty="0">
              <a:latin typeface="Verdana" panose="020B0604030504040204" pitchFamily="34" charset="0"/>
              <a:ea typeface="Verdana" panose="020B0604030504040204" pitchFamily="34" charset="0"/>
            </a:endParaRPr>
          </a:p>
          <a:p>
            <a:pPr marR="0" algn="l" rtl="0"/>
            <a:r>
              <a:rPr lang="en-US" sz="2400" b="0" i="0" u="none" strike="noStrike" baseline="0" dirty="0">
                <a:latin typeface="Verdana" panose="020B0604030504040204" pitchFamily="34" charset="0"/>
              </a:rPr>
              <a:t>(1 John 2:15)  Do not love the world or the things in the world. If anyone loves the world, the love of the Father is not in him.</a:t>
            </a:r>
          </a:p>
          <a:p>
            <a:pPr marR="0" algn="l" rtl="0"/>
            <a:r>
              <a:rPr lang="en-US" sz="2400" b="0" i="0" u="none" strike="noStrike" baseline="0" dirty="0">
                <a:latin typeface="Verdana" panose="020B0604030504040204" pitchFamily="34" charset="0"/>
              </a:rPr>
              <a:t>(16)  For all that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in the world—the lust of the flesh, the lust of the eyes, and the pride of life—is not of the Father but is of the world.</a:t>
            </a:r>
          </a:p>
          <a:p>
            <a:pPr marR="0" algn="l" rtl="0"/>
            <a:r>
              <a:rPr lang="en-US" sz="2400" b="0" i="0" u="none" strike="noStrike" baseline="0" dirty="0">
                <a:latin typeface="Verdana" panose="020B0604030504040204" pitchFamily="34" charset="0"/>
              </a:rPr>
              <a:t>(17)  And the world is passing away, and the lust of it; but he who does the will of God abides forever.</a:t>
            </a:r>
          </a:p>
        </p:txBody>
      </p:sp>
    </p:spTree>
    <p:extLst>
      <p:ext uri="{BB962C8B-B14F-4D97-AF65-F5344CB8AC3E}">
        <p14:creationId xmlns:p14="http://schemas.microsoft.com/office/powerpoint/2010/main" val="2765106377"/>
      </p:ext>
    </p:extLst>
  </p:cSld>
  <p:clrMapOvr>
    <a:masterClrMapping/>
  </p:clrMapOvr>
  <p:transition spd="slow">
    <p:cover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685801" y="1764792"/>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5) HAVE A CLEAN CONSCIENCE</a:t>
            </a:r>
          </a:p>
          <a:p>
            <a:pPr marR="0" algn="l" rtl="0"/>
            <a:r>
              <a:rPr lang="en-US" sz="2800" b="0" i="0" u="none" strike="noStrike" baseline="0" dirty="0">
                <a:latin typeface="Verdana" panose="020B0604030504040204" pitchFamily="34" charset="0"/>
              </a:rPr>
              <a:t>(Hebrews 9:13)  For if the blood of bulls and goats and the ashes of a heifer, sprinkling the unclean, sanctifies for the purifying of the flesh,  (14)  how much more shall the blood of Christ, who through the eternal Spirit offered Himself without spot to God, </a:t>
            </a:r>
            <a:r>
              <a:rPr lang="en-US" sz="2800" b="1" i="0" u="sng" strike="noStrike" baseline="0" dirty="0">
                <a:latin typeface="Verdana" panose="020B0604030504040204" pitchFamily="34" charset="0"/>
              </a:rPr>
              <a:t>cleanse your conscience </a:t>
            </a:r>
            <a:r>
              <a:rPr lang="en-US" sz="2800" b="0" i="0" u="none" strike="noStrike" baseline="0" dirty="0">
                <a:latin typeface="Verdana" panose="020B0604030504040204" pitchFamily="34" charset="0"/>
              </a:rPr>
              <a:t>from dead works to serve the living God?</a:t>
            </a:r>
          </a:p>
        </p:txBody>
      </p:sp>
    </p:spTree>
    <p:extLst>
      <p:ext uri="{BB962C8B-B14F-4D97-AF65-F5344CB8AC3E}">
        <p14:creationId xmlns:p14="http://schemas.microsoft.com/office/powerpoint/2010/main" val="680640281"/>
      </p:ext>
    </p:extLst>
  </p:cSld>
  <p:clrMapOvr>
    <a:masterClrMapping/>
  </p:clrMapOvr>
  <p:transition spd="slow">
    <p:cover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00CF-976C-91C6-9BD2-A9C00F769DC9}"/>
              </a:ext>
            </a:extLst>
          </p:cNvPr>
          <p:cNvSpPr>
            <a:spLocks noGrp="1"/>
          </p:cNvSpPr>
          <p:nvPr>
            <p:ph type="title"/>
          </p:nvPr>
        </p:nvSpPr>
        <p:spPr/>
        <p:txBody>
          <a:bodyPr/>
          <a:lstStyle/>
          <a:p>
            <a:r>
              <a:rPr lang="en-US" dirty="0"/>
              <a:t>IN ORDER TO GET TO HEAVEN:</a:t>
            </a:r>
          </a:p>
        </p:txBody>
      </p:sp>
      <p:sp>
        <p:nvSpPr>
          <p:cNvPr id="3" name="Content Placeholder 2">
            <a:extLst>
              <a:ext uri="{FF2B5EF4-FFF2-40B4-BE49-F238E27FC236}">
                <a16:creationId xmlns:a16="http://schemas.microsoft.com/office/drawing/2014/main" id="{D62337AF-75B1-82F8-5D7B-8411A37C1EBA}"/>
              </a:ext>
            </a:extLst>
          </p:cNvPr>
          <p:cNvSpPr>
            <a:spLocks noGrp="1"/>
          </p:cNvSpPr>
          <p:nvPr>
            <p:ph idx="1"/>
          </p:nvPr>
        </p:nvSpPr>
        <p:spPr>
          <a:xfrm>
            <a:off x="566929" y="1755648"/>
            <a:ext cx="10131425" cy="4581143"/>
          </a:xfrm>
        </p:spPr>
        <p:txBody>
          <a:bodyPr>
            <a:noAutofit/>
          </a:bodyPr>
          <a:lstStyle/>
          <a:p>
            <a:pPr algn="ctr"/>
            <a:r>
              <a:rPr lang="en-US" sz="2800" b="1" dirty="0">
                <a:latin typeface="Verdana" panose="020B0604030504040204" pitchFamily="34" charset="0"/>
                <a:ea typeface="Verdana" panose="020B0604030504040204" pitchFamily="34" charset="0"/>
              </a:rPr>
              <a:t>6) HAVE A SPIRITUAL BODY</a:t>
            </a:r>
          </a:p>
          <a:p>
            <a:pPr algn="ctr"/>
            <a:endParaRPr lang="en-US" sz="2800" b="1"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(Philippians 3:20)  For our citizenship is in heaven, from which we also eagerly wait for the Savior, the Lord Jesus Christ,  (21)  who will transform our lowly body that it may </a:t>
            </a:r>
            <a:r>
              <a:rPr lang="en-US" sz="2800" b="1" i="0" u="sng" strike="noStrike" baseline="0" dirty="0">
                <a:latin typeface="Verdana" panose="020B0604030504040204" pitchFamily="34" charset="0"/>
              </a:rPr>
              <a:t>be conformed to His glorious body</a:t>
            </a:r>
            <a:r>
              <a:rPr lang="en-US" sz="2800" b="0" i="0" u="none" strike="noStrike" baseline="0" dirty="0">
                <a:latin typeface="Verdana" panose="020B0604030504040204" pitchFamily="34" charset="0"/>
              </a:rPr>
              <a:t>, according to the working by which He is able even to subdue all things to Himself.</a:t>
            </a:r>
          </a:p>
        </p:txBody>
      </p:sp>
    </p:spTree>
    <p:extLst>
      <p:ext uri="{BB962C8B-B14F-4D97-AF65-F5344CB8AC3E}">
        <p14:creationId xmlns:p14="http://schemas.microsoft.com/office/powerpoint/2010/main" val="1182249858"/>
      </p:ext>
    </p:extLst>
  </p:cSld>
  <p:clrMapOvr>
    <a:masterClrMapping/>
  </p:clrMapOvr>
  <p:transition spd="slow">
    <p:cover dir="l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{05D691CF-7FBF-429E-AE7D-3142CB967695}tf03457452</Template>
  <TotalTime>84</TotalTime>
  <Words>913</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Verdana</vt:lpstr>
      <vt:lpstr>Celestial</vt:lpstr>
      <vt:lpstr>Boarding pass</vt:lpstr>
      <vt:lpstr>introduction</vt:lpstr>
      <vt:lpstr>IN ORDER TO GET TO HEAVEN:</vt:lpstr>
      <vt:lpstr>IN ORDER TO GET TO HEAVEN:</vt:lpstr>
      <vt:lpstr>IN ORDER TO GET TO HEAVEN:</vt:lpstr>
      <vt:lpstr>IN ORDER TO GET TO HEAVEN:</vt:lpstr>
      <vt:lpstr>IN ORDER TO GET TO HEAVEN:</vt:lpstr>
      <vt:lpstr>IN ORDER TO GET TO HEAVEN:</vt:lpstr>
      <vt:lpstr>IN ORDER TO GET TO HEAVEN:</vt:lpstr>
      <vt:lpstr>IN ORDER TO GET TO HEAVEN:</vt:lpstr>
      <vt:lpstr>IN ORDER TO GET TO HEAVEN: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8</cp:revision>
  <dcterms:created xsi:type="dcterms:W3CDTF">2024-06-06T18:56:18Z</dcterms:created>
  <dcterms:modified xsi:type="dcterms:W3CDTF">2024-06-06T20:20:23Z</dcterms:modified>
</cp:coreProperties>
</file>