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0080625" cy="5670550"/>
  <p:notesSz cx="7772400" cy="10058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2625"/>
            <a:ext cx="10080625" cy="4302792"/>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69727" y="1198230"/>
            <a:ext cx="8741172" cy="2456619"/>
          </a:xfrm>
        </p:spPr>
        <p:txBody>
          <a:bodyPr/>
          <a:lstStyle>
            <a:lvl1pPr>
              <a:defRPr sz="4465"/>
            </a:lvl1pPr>
          </a:lstStyle>
          <a:p>
            <a:r>
              <a:rPr lang="en-US"/>
              <a:t>Click to edit Master title style</a:t>
            </a:r>
            <a:endParaRPr lang="en-US" dirty="0"/>
          </a:p>
        </p:txBody>
      </p:sp>
      <p:sp>
        <p:nvSpPr>
          <p:cNvPr id="3" name="Subtitle 2"/>
          <p:cNvSpPr>
            <a:spLocks noGrp="1"/>
          </p:cNvSpPr>
          <p:nvPr>
            <p:ph type="subTitle" idx="1"/>
          </p:nvPr>
        </p:nvSpPr>
        <p:spPr>
          <a:xfrm>
            <a:off x="669727" y="4366478"/>
            <a:ext cx="8741172" cy="359659"/>
          </a:xfrm>
        </p:spPr>
        <p:txBody>
          <a:bodyPr anchor="t"/>
          <a:lstStyle>
            <a:lvl1pPr marL="0" indent="0" algn="l">
              <a:buNone/>
              <a:defRPr>
                <a:solidFill>
                  <a:schemeClr val="tx1"/>
                </a:solidFill>
              </a:defRPr>
            </a:lvl1pPr>
            <a:lvl2pPr marL="378013" indent="0" algn="ctr">
              <a:buNone/>
              <a:defRPr>
                <a:solidFill>
                  <a:schemeClr val="tx1">
                    <a:tint val="75000"/>
                  </a:schemeClr>
                </a:solidFill>
              </a:defRPr>
            </a:lvl2pPr>
            <a:lvl3pPr marL="756026" indent="0" algn="ctr">
              <a:buNone/>
              <a:defRPr>
                <a:solidFill>
                  <a:schemeClr val="tx1">
                    <a:tint val="75000"/>
                  </a:schemeClr>
                </a:solidFill>
              </a:defRPr>
            </a:lvl3pPr>
            <a:lvl4pPr marL="1134039" indent="0" algn="ctr">
              <a:buNone/>
              <a:defRPr>
                <a:solidFill>
                  <a:schemeClr val="tx1">
                    <a:tint val="75000"/>
                  </a:schemeClr>
                </a:solidFill>
              </a:defRPr>
            </a:lvl4pPr>
            <a:lvl5pPr marL="1512052" indent="0" algn="ctr">
              <a:buNone/>
              <a:defRPr>
                <a:solidFill>
                  <a:schemeClr val="tx1">
                    <a:tint val="75000"/>
                  </a:schemeClr>
                </a:solidFill>
              </a:defRPr>
            </a:lvl5pPr>
            <a:lvl6pPr marL="1890065" indent="0" algn="ctr">
              <a:buNone/>
              <a:defRPr>
                <a:solidFill>
                  <a:schemeClr val="tx1">
                    <a:tint val="75000"/>
                  </a:schemeClr>
                </a:solidFill>
              </a:defRPr>
            </a:lvl6pPr>
            <a:lvl7pPr marL="2268078" indent="0" algn="ctr">
              <a:buNone/>
              <a:defRPr>
                <a:solidFill>
                  <a:schemeClr val="tx1">
                    <a:tint val="75000"/>
                  </a:schemeClr>
                </a:solidFill>
              </a:defRPr>
            </a:lvl7pPr>
            <a:lvl8pPr marL="2646091" indent="0" algn="ctr">
              <a:buNone/>
              <a:defRPr>
                <a:solidFill>
                  <a:schemeClr val="tx1">
                    <a:tint val="75000"/>
                  </a:schemeClr>
                </a:solidFill>
              </a:defRPr>
            </a:lvl8pPr>
            <a:lvl9pPr marL="3024104"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pPr/>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310636311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9727" y="3969385"/>
            <a:ext cx="8732422" cy="468608"/>
          </a:xfrm>
        </p:spPr>
        <p:txBody>
          <a:bodyPr anchor="b">
            <a:normAutofit/>
          </a:bodyPr>
          <a:lstStyle>
            <a:lvl1pPr algn="l">
              <a:defRPr sz="1984"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0080625" cy="3969385"/>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323"/>
            </a:lvl1pPr>
          </a:lstStyle>
          <a:p>
            <a:r>
              <a:rPr lang="en-US"/>
              <a:t>Click icon to add picture</a:t>
            </a:r>
            <a:endParaRPr lang="en-US" dirty="0"/>
          </a:p>
        </p:txBody>
      </p:sp>
      <p:sp>
        <p:nvSpPr>
          <p:cNvPr id="4" name="Text Placeholder 3"/>
          <p:cNvSpPr>
            <a:spLocks noGrp="1"/>
          </p:cNvSpPr>
          <p:nvPr>
            <p:ph type="body" sz="half" idx="2"/>
          </p:nvPr>
        </p:nvSpPr>
        <p:spPr>
          <a:xfrm>
            <a:off x="669727" y="4437993"/>
            <a:ext cx="8732422" cy="408227"/>
          </a:xfrm>
        </p:spPr>
        <p:txBody>
          <a:bodyPr>
            <a:normAutofit/>
          </a:bodyPr>
          <a:lstStyle>
            <a:lvl1pPr marL="0" indent="0">
              <a:buNone/>
              <a:defRPr sz="992"/>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37780723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522301" y="894204"/>
            <a:ext cx="5235787" cy="2678329"/>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03614" y="1024058"/>
            <a:ext cx="4873162" cy="2187777"/>
          </a:xfrm>
        </p:spPr>
        <p:txBody>
          <a:bodyPr anchor="b"/>
          <a:lstStyle>
            <a:lvl1pPr algn="l">
              <a:defRPr sz="3473" b="1" cap="none"/>
            </a:lvl1pPr>
          </a:lstStyle>
          <a:p>
            <a:r>
              <a:rPr lang="en-US"/>
              <a:t>Click to edit Master title style</a:t>
            </a:r>
            <a:endParaRPr lang="en-US" dirty="0"/>
          </a:p>
        </p:txBody>
      </p:sp>
      <p:sp>
        <p:nvSpPr>
          <p:cNvPr id="3" name="Text Placeholder 2"/>
          <p:cNvSpPr>
            <a:spLocks noGrp="1"/>
          </p:cNvSpPr>
          <p:nvPr>
            <p:ph type="body" idx="1"/>
          </p:nvPr>
        </p:nvSpPr>
        <p:spPr>
          <a:xfrm>
            <a:off x="705437" y="3674265"/>
            <a:ext cx="4871340" cy="589745"/>
          </a:xfrm>
        </p:spPr>
        <p:txBody>
          <a:bodyPr anchor="t">
            <a:noAutofit/>
          </a:bodyPr>
          <a:lstStyle>
            <a:lvl1pPr marL="0" indent="0" algn="l">
              <a:buNone/>
              <a:defRPr sz="1488">
                <a:solidFill>
                  <a:schemeClr val="tx1"/>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6262888" y="894204"/>
            <a:ext cx="3150196" cy="3369806"/>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31830788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943310" y="1890667"/>
            <a:ext cx="4047393" cy="2070414"/>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122073" y="2014176"/>
            <a:ext cx="3623569" cy="1660144"/>
          </a:xfrm>
        </p:spPr>
        <p:txBody>
          <a:bodyPr/>
          <a:lstStyle>
            <a:lvl1pPr>
              <a:defRPr sz="2646"/>
            </a:lvl1pPr>
          </a:lstStyle>
          <a:p>
            <a:r>
              <a:rPr lang="en-US"/>
              <a:t>Click to edit Master title style</a:t>
            </a:r>
            <a:endParaRPr lang="en-US" dirty="0"/>
          </a:p>
        </p:txBody>
      </p:sp>
      <p:sp>
        <p:nvSpPr>
          <p:cNvPr id="6" name="Text Placeholder 5"/>
          <p:cNvSpPr>
            <a:spLocks noGrp="1"/>
          </p:cNvSpPr>
          <p:nvPr>
            <p:ph type="body" sz="quarter" idx="16"/>
          </p:nvPr>
        </p:nvSpPr>
        <p:spPr>
          <a:xfrm>
            <a:off x="5089922" y="1890184"/>
            <a:ext cx="4035144" cy="1898059"/>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3" name="Footer Placeholder 2"/>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4" name="Slide Number Placeholder 3"/>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02109568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0080625" cy="18074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62795831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6341444" y="368850"/>
            <a:ext cx="3739182" cy="4477371"/>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766339" y="484677"/>
            <a:ext cx="2062750" cy="42457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9727" y="368850"/>
            <a:ext cx="5466573" cy="447737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86955153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0080625" cy="18074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69727" y="369758"/>
            <a:ext cx="8741170" cy="802418"/>
          </a:xfrm>
        </p:spPr>
        <p:txBody>
          <a:bodyPr/>
          <a:lstStyle/>
          <a:p>
            <a:r>
              <a:rPr lang="en-US"/>
              <a:t>Click to edit Master title style</a:t>
            </a:r>
            <a:endParaRPr lang="en-US" dirty="0"/>
          </a:p>
        </p:txBody>
      </p:sp>
      <p:sp>
        <p:nvSpPr>
          <p:cNvPr id="3" name="Content Placeholder 2"/>
          <p:cNvSpPr>
            <a:spLocks noGrp="1"/>
          </p:cNvSpPr>
          <p:nvPr>
            <p:ph idx="1"/>
          </p:nvPr>
        </p:nvSpPr>
        <p:spPr>
          <a:xfrm>
            <a:off x="676930" y="1837502"/>
            <a:ext cx="8726764" cy="30068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262188389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0080625" cy="4302792"/>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69727" y="2440367"/>
            <a:ext cx="8732422" cy="1214480"/>
          </a:xfrm>
        </p:spPr>
        <p:txBody>
          <a:bodyPr anchor="b"/>
          <a:lstStyle>
            <a:lvl1pPr algn="r">
              <a:defRPr sz="3969" b="1" cap="none"/>
            </a:lvl1pPr>
          </a:lstStyle>
          <a:p>
            <a:r>
              <a:rPr lang="en-US"/>
              <a:t>Click to edit Master title style</a:t>
            </a:r>
            <a:endParaRPr lang="en-US" dirty="0"/>
          </a:p>
        </p:txBody>
      </p:sp>
      <p:sp>
        <p:nvSpPr>
          <p:cNvPr id="3" name="Text Placeholder 2"/>
          <p:cNvSpPr>
            <a:spLocks noGrp="1"/>
          </p:cNvSpPr>
          <p:nvPr>
            <p:ph type="body" idx="1"/>
          </p:nvPr>
        </p:nvSpPr>
        <p:spPr>
          <a:xfrm>
            <a:off x="669727" y="4366771"/>
            <a:ext cx="8732422" cy="358816"/>
          </a:xfrm>
        </p:spPr>
        <p:txBody>
          <a:bodyPr anchor="t">
            <a:noAutofit/>
          </a:bodyPr>
          <a:lstStyle>
            <a:lvl1pPr marL="0" indent="0" algn="r">
              <a:buNone/>
              <a:defRPr sz="1488">
                <a:solidFill>
                  <a:schemeClr val="tx1"/>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5" name="Footer Placeholder 4"/>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6" name="Slide Number Placeholder 5"/>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13140688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0080625" cy="18074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930" y="1837502"/>
            <a:ext cx="4287799" cy="3008718"/>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5897" y="1837502"/>
            <a:ext cx="4295000" cy="300871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02680292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0080625" cy="18074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3636" y="1798300"/>
            <a:ext cx="4291093" cy="476483"/>
          </a:xfrm>
        </p:spPr>
        <p:txBody>
          <a:bodyPr anchor="b">
            <a:noAutofit/>
          </a:bodyPr>
          <a:lstStyle>
            <a:lvl1pPr marL="0" indent="0" algn="ctr">
              <a:buNone/>
              <a:defRPr sz="1654" b="0"/>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 name="Content Placeholder 3"/>
          <p:cNvSpPr>
            <a:spLocks noGrp="1"/>
          </p:cNvSpPr>
          <p:nvPr>
            <p:ph sz="half" idx="2"/>
          </p:nvPr>
        </p:nvSpPr>
        <p:spPr>
          <a:xfrm>
            <a:off x="673637" y="2274784"/>
            <a:ext cx="4291092" cy="257143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5897" y="1798300"/>
            <a:ext cx="4295000" cy="476483"/>
          </a:xfrm>
        </p:spPr>
        <p:txBody>
          <a:bodyPr anchor="b">
            <a:noAutofit/>
          </a:bodyPr>
          <a:lstStyle>
            <a:lvl1pPr marL="0" indent="0" algn="ctr">
              <a:buNone/>
              <a:defRPr sz="1654" b="0"/>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6" name="Content Placeholder 5"/>
          <p:cNvSpPr>
            <a:spLocks noGrp="1"/>
          </p:cNvSpPr>
          <p:nvPr>
            <p:ph sz="quarter" idx="4"/>
          </p:nvPr>
        </p:nvSpPr>
        <p:spPr>
          <a:xfrm>
            <a:off x="5115897" y="2274784"/>
            <a:ext cx="4295000" cy="257143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8" name="Footer Placeholder 7"/>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9" name="Slide Number Placeholder 8"/>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290231491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0080625" cy="18074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smtClean="0"/>
              <a:t>2/27/2016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135601669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3" name="Footer Placeholder 2"/>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4" name="Slide Number Placeholder 3"/>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35860154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87306" y="368848"/>
            <a:ext cx="2933182" cy="150044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87306" y="368849"/>
            <a:ext cx="2933182" cy="1338174"/>
          </a:xfrm>
        </p:spPr>
        <p:txBody>
          <a:bodyPr anchor="b"/>
          <a:lstStyle>
            <a:lvl1pPr algn="l">
              <a:defRPr sz="1654" b="1"/>
            </a:lvl1pPr>
          </a:lstStyle>
          <a:p>
            <a:r>
              <a:rPr lang="en-US"/>
              <a:t>Click to edit Master title style</a:t>
            </a:r>
            <a:endParaRPr lang="en-US" dirty="0"/>
          </a:p>
        </p:txBody>
      </p:sp>
      <p:sp>
        <p:nvSpPr>
          <p:cNvPr id="3" name="Content Placeholder 2"/>
          <p:cNvSpPr>
            <a:spLocks noGrp="1"/>
          </p:cNvSpPr>
          <p:nvPr>
            <p:ph idx="1"/>
          </p:nvPr>
        </p:nvSpPr>
        <p:spPr>
          <a:xfrm>
            <a:off x="4014749" y="368849"/>
            <a:ext cx="5169820" cy="447737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7306" y="1869296"/>
            <a:ext cx="2933182" cy="2976924"/>
          </a:xfrm>
        </p:spPr>
        <p:txBody>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p:txBody>
          <a:bodyPr/>
          <a:lstStyle/>
          <a:p>
            <a:pPr algn="ctr"/>
            <a:r>
              <a:rPr lang="en-US" sz="1400" strike="noStrike" spc="-1">
                <a:solidFill>
                  <a:srgbClr val="FFFFFF"/>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276215425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3636" y="601553"/>
            <a:ext cx="4012562" cy="1337154"/>
          </a:xfrm>
        </p:spPr>
        <p:txBody>
          <a:bodyPr anchor="b">
            <a:normAutofit/>
          </a:bodyPr>
          <a:lstStyle>
            <a:lvl1pPr algn="l">
              <a:defRPr sz="1984"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5042063" y="0"/>
            <a:ext cx="5038562" cy="567055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158"/>
            </a:lvl1pPr>
          </a:lstStyle>
          <a:p>
            <a:r>
              <a:rPr lang="en-US"/>
              <a:t>Click icon to add picture</a:t>
            </a:r>
            <a:endParaRPr lang="en-US" dirty="0"/>
          </a:p>
        </p:txBody>
      </p:sp>
      <p:sp>
        <p:nvSpPr>
          <p:cNvPr id="4" name="Text Placeholder 3"/>
          <p:cNvSpPr>
            <a:spLocks noGrp="1"/>
          </p:cNvSpPr>
          <p:nvPr>
            <p:ph type="body" sz="half" idx="2"/>
          </p:nvPr>
        </p:nvSpPr>
        <p:spPr>
          <a:xfrm>
            <a:off x="673636" y="1938707"/>
            <a:ext cx="4012562" cy="2907513"/>
          </a:xfrm>
        </p:spPr>
        <p:txBody>
          <a:bodyPr anchor="t">
            <a:normAutofit/>
          </a:bodyPr>
          <a:lstStyle>
            <a:lvl1pPr marL="0" indent="0">
              <a:buNone/>
              <a:defRPr sz="992"/>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a:xfrm>
            <a:off x="3212877" y="4995312"/>
            <a:ext cx="807706" cy="301904"/>
          </a:xfrm>
        </p:spPr>
        <p:txBody>
          <a:bodyPr/>
          <a:lstStyle/>
          <a:p>
            <a:r>
              <a:rPr lang="en-US" sz="1400" strike="noStrike" spc="-1">
                <a:solidFill>
                  <a:srgbClr val="FFFFFF"/>
                </a:solidFill>
                <a:uFill>
                  <a:solidFill>
                    <a:srgbClr val="FFFFFF"/>
                  </a:solidFill>
                </a:uFill>
                <a:latin typeface="Times New Roman"/>
              </a:rPr>
              <a:t>&lt;date/time&gt;</a:t>
            </a:r>
          </a:p>
        </p:txBody>
      </p:sp>
      <p:sp>
        <p:nvSpPr>
          <p:cNvPr id="6" name="Footer Placeholder 5"/>
          <p:cNvSpPr>
            <a:spLocks noGrp="1"/>
          </p:cNvSpPr>
          <p:nvPr>
            <p:ph type="ftr" sz="quarter" idx="11"/>
          </p:nvPr>
        </p:nvSpPr>
        <p:spPr>
          <a:xfrm>
            <a:off x="488153" y="4995312"/>
            <a:ext cx="2724723" cy="301904"/>
          </a:xfrm>
        </p:spPr>
        <p:txBody>
          <a:bodyPr/>
          <a:lstStyle/>
          <a:p>
            <a:pPr algn="ctr"/>
            <a:r>
              <a:rPr lang="en-US" sz="1400" strike="noStrike" spc="-1">
                <a:solidFill>
                  <a:srgbClr val="FFFFFF"/>
                </a:solidFill>
                <a:uFill>
                  <a:solidFill>
                    <a:srgbClr val="FFFFFF"/>
                  </a:solidFill>
                </a:uFill>
                <a:latin typeface="Times New Roman"/>
              </a:rPr>
              <a:t>&lt;footer&gt;</a:t>
            </a:r>
          </a:p>
        </p:txBody>
      </p:sp>
      <p:sp>
        <p:nvSpPr>
          <p:cNvPr id="7" name="Slide Number Placeholder 6"/>
          <p:cNvSpPr>
            <a:spLocks noGrp="1"/>
          </p:cNvSpPr>
          <p:nvPr>
            <p:ph type="sldNum" sz="quarter" idx="12"/>
          </p:nvPr>
        </p:nvSpPr>
        <p:spPr>
          <a:xfrm>
            <a:off x="4020583" y="4891563"/>
            <a:ext cx="878214" cy="405653"/>
          </a:xfrm>
        </p:spPr>
        <p:txBody>
          <a:body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121377096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9727" y="369758"/>
            <a:ext cx="8741170" cy="802418"/>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69727" y="1806176"/>
            <a:ext cx="8733966" cy="3038182"/>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73322" y="4995312"/>
            <a:ext cx="7147322" cy="301904"/>
          </a:xfrm>
          <a:prstGeom prst="rect">
            <a:avLst/>
          </a:prstGeom>
        </p:spPr>
        <p:txBody>
          <a:bodyPr vert="horz" lIns="91440" tIns="45720" rIns="91440" bIns="45720" rtlCol="0" anchor="b"/>
          <a:lstStyle>
            <a:lvl1pPr algn="l">
              <a:defRPr sz="744">
                <a:solidFill>
                  <a:schemeClr val="tx1"/>
                </a:solidFill>
              </a:defRPr>
            </a:lvl1pPr>
          </a:lstStyle>
          <a:p>
            <a:pPr algn="ctr"/>
            <a:r>
              <a:rPr lang="en-US" sz="1400" strike="noStrike" spc="-1">
                <a:solidFill>
                  <a:srgbClr val="FFFFFF"/>
                </a:solidFill>
                <a:uFill>
                  <a:solidFill>
                    <a:srgbClr val="FFFFFF"/>
                  </a:solidFill>
                </a:uFill>
                <a:latin typeface="Times New Roman"/>
              </a:rPr>
              <a:t>&lt;footer&gt;</a:t>
            </a:r>
          </a:p>
        </p:txBody>
      </p:sp>
      <p:sp>
        <p:nvSpPr>
          <p:cNvPr id="4" name="Date Placeholder 3"/>
          <p:cNvSpPr>
            <a:spLocks noGrp="1"/>
          </p:cNvSpPr>
          <p:nvPr>
            <p:ph type="dt" sz="half" idx="2"/>
          </p:nvPr>
        </p:nvSpPr>
        <p:spPr>
          <a:xfrm>
            <a:off x="7718083" y="4995312"/>
            <a:ext cx="1111007" cy="301904"/>
          </a:xfrm>
          <a:prstGeom prst="rect">
            <a:avLst/>
          </a:prstGeom>
        </p:spPr>
        <p:txBody>
          <a:bodyPr vert="horz" lIns="91440" tIns="45720" rIns="91440" bIns="45720" rtlCol="0" anchor="b"/>
          <a:lstStyle>
            <a:lvl1pPr algn="r">
              <a:defRPr sz="744">
                <a:solidFill>
                  <a:schemeClr val="tx1"/>
                </a:solidFill>
              </a:defRPr>
            </a:lvl1pPr>
          </a:lstStyle>
          <a:p>
            <a:r>
              <a:rPr lang="en-US" sz="1400" strike="noStrike" spc="-1">
                <a:solidFill>
                  <a:srgbClr val="FFFFFF"/>
                </a:solidFill>
                <a:uFill>
                  <a:solidFill>
                    <a:srgbClr val="FFFFFF"/>
                  </a:solidFill>
                </a:uFill>
                <a:latin typeface="Times New Roman"/>
              </a:rPr>
              <a:t>&lt;date/time&gt;</a:t>
            </a:r>
          </a:p>
        </p:txBody>
      </p:sp>
      <p:sp>
        <p:nvSpPr>
          <p:cNvPr id="6" name="Slide Number Placeholder 5"/>
          <p:cNvSpPr>
            <a:spLocks noGrp="1"/>
          </p:cNvSpPr>
          <p:nvPr>
            <p:ph type="sldNum" sz="quarter" idx="4"/>
          </p:nvPr>
        </p:nvSpPr>
        <p:spPr>
          <a:xfrm>
            <a:off x="8829089" y="4891563"/>
            <a:ext cx="878214" cy="405653"/>
          </a:xfrm>
          <a:prstGeom prst="rect">
            <a:avLst/>
          </a:prstGeom>
        </p:spPr>
        <p:txBody>
          <a:bodyPr vert="horz" lIns="91440" tIns="45720" rIns="91440" bIns="10800" rtlCol="0" anchor="b"/>
          <a:lstStyle>
            <a:lvl1pPr algn="r">
              <a:defRPr sz="1654">
                <a:solidFill>
                  <a:schemeClr val="accent1"/>
                </a:solidFill>
              </a:defRPr>
            </a:lvl1pPr>
          </a:lstStyle>
          <a:p>
            <a:pPr algn="r"/>
            <a:fld id="{E190B706-C242-4240-B7FD-1429DF7BBA0F}" type="slidenum">
              <a:rPr lang="en-US" sz="1400" strike="noStrike" spc="-1" smtClean="0">
                <a:solidFill>
                  <a:srgbClr val="FFFFFF"/>
                </a:solidFill>
                <a:uFill>
                  <a:solidFill>
                    <a:srgbClr val="FFFFFF"/>
                  </a:solidFill>
                </a:uFill>
                <a:latin typeface="Times New Roman"/>
              </a:rPr>
              <a:t>‹#›</a:t>
            </a:fld>
            <a:endParaRPr lang="en-US" sz="1400" strike="noStrike" spc="-1">
              <a:solidFill>
                <a:srgbClr val="FFFFFF"/>
              </a:solidFill>
              <a:uFill>
                <a:solidFill>
                  <a:srgbClr val="FFFFFF"/>
                </a:solidFill>
              </a:uFill>
              <a:latin typeface="Times New Roman"/>
            </a:endParaRPr>
          </a:p>
        </p:txBody>
      </p:sp>
    </p:spTree>
    <p:extLst>
      <p:ext uri="{BB962C8B-B14F-4D97-AF65-F5344CB8AC3E}">
        <p14:creationId xmlns:p14="http://schemas.microsoft.com/office/powerpoint/2010/main" val="2430973925"/>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xStyles>
    <p:titleStyle>
      <a:lvl1pPr algn="l" defTabSz="378013" rtl="0" eaLnBrk="1" latinLnBrk="0" hangingPunct="1">
        <a:spcBef>
          <a:spcPct val="0"/>
        </a:spcBef>
        <a:buNone/>
        <a:defRPr sz="3307"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3510" indent="-283510" algn="l" defTabSz="378013" rtl="0" eaLnBrk="1" latinLnBrk="0" hangingPunct="1">
        <a:spcBef>
          <a:spcPct val="20000"/>
        </a:spcBef>
        <a:spcAft>
          <a:spcPts val="496"/>
        </a:spcAft>
        <a:buClr>
          <a:schemeClr val="accent1"/>
        </a:buClr>
        <a:buFont typeface="Wingdings 2" charset="2"/>
        <a:buChar char=""/>
        <a:defRPr sz="1488" kern="1200">
          <a:solidFill>
            <a:schemeClr val="tx1"/>
          </a:solidFill>
          <a:latin typeface="+mn-lt"/>
          <a:ea typeface="+mn-ea"/>
          <a:cs typeface="+mn-cs"/>
        </a:defRPr>
      </a:lvl1pPr>
      <a:lvl2pPr marL="614271" indent="-236258" algn="l" defTabSz="378013" rtl="0" eaLnBrk="1" latinLnBrk="0" hangingPunct="1">
        <a:spcBef>
          <a:spcPct val="20000"/>
        </a:spcBef>
        <a:spcAft>
          <a:spcPts val="496"/>
        </a:spcAft>
        <a:buClr>
          <a:schemeClr val="accent1"/>
        </a:buClr>
        <a:buFont typeface="Wingdings 2" charset="2"/>
        <a:buChar char=""/>
        <a:defRPr sz="1323" kern="1200">
          <a:solidFill>
            <a:schemeClr val="tx1"/>
          </a:solidFill>
          <a:latin typeface="+mn-lt"/>
          <a:ea typeface="+mn-ea"/>
          <a:cs typeface="+mn-cs"/>
        </a:defRPr>
      </a:lvl2pPr>
      <a:lvl3pPr marL="945032" indent="-189006" algn="l" defTabSz="378013" rtl="0" eaLnBrk="1" latinLnBrk="0" hangingPunct="1">
        <a:spcBef>
          <a:spcPct val="20000"/>
        </a:spcBef>
        <a:spcAft>
          <a:spcPts val="496"/>
        </a:spcAft>
        <a:buClr>
          <a:schemeClr val="accent1"/>
        </a:buClr>
        <a:buFont typeface="Wingdings 2" charset="2"/>
        <a:buChar char=""/>
        <a:defRPr sz="1158" kern="1200">
          <a:solidFill>
            <a:schemeClr val="tx1"/>
          </a:solidFill>
          <a:latin typeface="+mn-lt"/>
          <a:ea typeface="+mn-ea"/>
          <a:cs typeface="+mn-cs"/>
        </a:defRPr>
      </a:lvl3pPr>
      <a:lvl4pPr marL="1323045" indent="-189006" algn="l" defTabSz="378013" rtl="0" eaLnBrk="1" latinLnBrk="0" hangingPunct="1">
        <a:spcBef>
          <a:spcPct val="20000"/>
        </a:spcBef>
        <a:spcAft>
          <a:spcPts val="496"/>
        </a:spcAft>
        <a:buClr>
          <a:schemeClr val="accent1"/>
        </a:buClr>
        <a:buFont typeface="Wingdings 2" charset="2"/>
        <a:buChar char=""/>
        <a:defRPr sz="992" kern="1200">
          <a:solidFill>
            <a:schemeClr val="tx1"/>
          </a:solidFill>
          <a:latin typeface="+mn-lt"/>
          <a:ea typeface="+mn-ea"/>
          <a:cs typeface="+mn-cs"/>
        </a:defRPr>
      </a:lvl4pPr>
      <a:lvl5pPr marL="1701058" indent="-189006" algn="l" defTabSz="378013" rtl="0" eaLnBrk="1" latinLnBrk="0" hangingPunct="1">
        <a:spcBef>
          <a:spcPct val="20000"/>
        </a:spcBef>
        <a:spcAft>
          <a:spcPts val="496"/>
        </a:spcAft>
        <a:buClr>
          <a:schemeClr val="accent1"/>
        </a:buClr>
        <a:buFont typeface="Wingdings 2" charset="2"/>
        <a:buChar char=""/>
        <a:defRPr sz="992" kern="1200">
          <a:solidFill>
            <a:schemeClr val="tx1"/>
          </a:solidFill>
          <a:latin typeface="+mn-lt"/>
          <a:ea typeface="+mn-ea"/>
          <a:cs typeface="+mn-cs"/>
        </a:defRPr>
      </a:lvl5pPr>
      <a:lvl6pPr marL="1984320" indent="-189006" algn="l" defTabSz="378013" rtl="0" eaLnBrk="1" latinLnBrk="0" hangingPunct="1">
        <a:spcBef>
          <a:spcPct val="20000"/>
        </a:spcBef>
        <a:spcAft>
          <a:spcPts val="496"/>
        </a:spcAft>
        <a:buClr>
          <a:schemeClr val="accent1"/>
        </a:buClr>
        <a:buFont typeface="Wingdings 2" charset="2"/>
        <a:buChar char=""/>
        <a:defRPr sz="992" kern="1200">
          <a:solidFill>
            <a:schemeClr val="tx1"/>
          </a:solidFill>
          <a:latin typeface="+mn-lt"/>
          <a:ea typeface="+mn-ea"/>
          <a:cs typeface="+mn-cs"/>
        </a:defRPr>
      </a:lvl6pPr>
      <a:lvl7pPr marL="2315040" indent="-189006" algn="l" defTabSz="378013" rtl="0" eaLnBrk="1" latinLnBrk="0" hangingPunct="1">
        <a:spcBef>
          <a:spcPct val="20000"/>
        </a:spcBef>
        <a:spcAft>
          <a:spcPts val="496"/>
        </a:spcAft>
        <a:buClr>
          <a:schemeClr val="accent1"/>
        </a:buClr>
        <a:buFont typeface="Wingdings 2" charset="2"/>
        <a:buChar char=""/>
        <a:defRPr sz="992" kern="1200">
          <a:solidFill>
            <a:schemeClr val="tx1"/>
          </a:solidFill>
          <a:latin typeface="+mn-lt"/>
          <a:ea typeface="+mn-ea"/>
          <a:cs typeface="+mn-cs"/>
        </a:defRPr>
      </a:lvl7pPr>
      <a:lvl8pPr marL="2645760" indent="-189006" algn="l" defTabSz="378013" rtl="0" eaLnBrk="1" latinLnBrk="0" hangingPunct="1">
        <a:spcBef>
          <a:spcPct val="20000"/>
        </a:spcBef>
        <a:spcAft>
          <a:spcPts val="496"/>
        </a:spcAft>
        <a:buClr>
          <a:schemeClr val="accent1"/>
        </a:buClr>
        <a:buFont typeface="Wingdings 2" charset="2"/>
        <a:buChar char=""/>
        <a:defRPr sz="992" kern="1200">
          <a:solidFill>
            <a:schemeClr val="tx1"/>
          </a:solidFill>
          <a:latin typeface="+mn-lt"/>
          <a:ea typeface="+mn-ea"/>
          <a:cs typeface="+mn-cs"/>
        </a:defRPr>
      </a:lvl8pPr>
      <a:lvl9pPr marL="2976480" indent="-189006" algn="l" defTabSz="378013" rtl="0" eaLnBrk="1" latinLnBrk="0" hangingPunct="1">
        <a:spcBef>
          <a:spcPct val="20000"/>
        </a:spcBef>
        <a:spcAft>
          <a:spcPts val="496"/>
        </a:spcAft>
        <a:buClr>
          <a:schemeClr val="accent1"/>
        </a:buClr>
        <a:buFont typeface="Wingdings 2" charset="2"/>
        <a:buChar char=""/>
        <a:defRPr sz="992" kern="1200">
          <a:solidFill>
            <a:schemeClr val="tx1"/>
          </a:solidFill>
          <a:latin typeface="+mn-lt"/>
          <a:ea typeface="+mn-ea"/>
          <a:cs typeface="+mn-cs"/>
        </a:defRPr>
      </a:lvl9pPr>
    </p:bodyStyle>
    <p:otherStyle>
      <a:defPPr>
        <a:defRPr lang="en-US"/>
      </a:defPPr>
      <a:lvl1pPr marL="0" algn="l" defTabSz="378013" rtl="0" eaLnBrk="1" latinLnBrk="0" hangingPunct="1">
        <a:defRPr sz="1488" kern="1200">
          <a:solidFill>
            <a:schemeClr val="tx1"/>
          </a:solidFill>
          <a:latin typeface="+mn-lt"/>
          <a:ea typeface="+mn-ea"/>
          <a:cs typeface="+mn-cs"/>
        </a:defRPr>
      </a:lvl1pPr>
      <a:lvl2pPr marL="378013" algn="l" defTabSz="378013" rtl="0" eaLnBrk="1" latinLnBrk="0" hangingPunct="1">
        <a:defRPr sz="1488" kern="1200">
          <a:solidFill>
            <a:schemeClr val="tx1"/>
          </a:solidFill>
          <a:latin typeface="+mn-lt"/>
          <a:ea typeface="+mn-ea"/>
          <a:cs typeface="+mn-cs"/>
        </a:defRPr>
      </a:lvl2pPr>
      <a:lvl3pPr marL="756026" algn="l" defTabSz="378013" rtl="0" eaLnBrk="1" latinLnBrk="0" hangingPunct="1">
        <a:defRPr sz="1488" kern="1200">
          <a:solidFill>
            <a:schemeClr val="tx1"/>
          </a:solidFill>
          <a:latin typeface="+mn-lt"/>
          <a:ea typeface="+mn-ea"/>
          <a:cs typeface="+mn-cs"/>
        </a:defRPr>
      </a:lvl3pPr>
      <a:lvl4pPr marL="1134039" algn="l" defTabSz="378013" rtl="0" eaLnBrk="1" latinLnBrk="0" hangingPunct="1">
        <a:defRPr sz="1488" kern="1200">
          <a:solidFill>
            <a:schemeClr val="tx1"/>
          </a:solidFill>
          <a:latin typeface="+mn-lt"/>
          <a:ea typeface="+mn-ea"/>
          <a:cs typeface="+mn-cs"/>
        </a:defRPr>
      </a:lvl4pPr>
      <a:lvl5pPr marL="1512052" algn="l" defTabSz="378013" rtl="0" eaLnBrk="1" latinLnBrk="0" hangingPunct="1">
        <a:defRPr sz="1488" kern="1200">
          <a:solidFill>
            <a:schemeClr val="tx1"/>
          </a:solidFill>
          <a:latin typeface="+mn-lt"/>
          <a:ea typeface="+mn-ea"/>
          <a:cs typeface="+mn-cs"/>
        </a:defRPr>
      </a:lvl5pPr>
      <a:lvl6pPr marL="1890065" algn="l" defTabSz="378013" rtl="0" eaLnBrk="1" latinLnBrk="0" hangingPunct="1">
        <a:defRPr sz="1488" kern="1200">
          <a:solidFill>
            <a:schemeClr val="tx1"/>
          </a:solidFill>
          <a:latin typeface="+mn-lt"/>
          <a:ea typeface="+mn-ea"/>
          <a:cs typeface="+mn-cs"/>
        </a:defRPr>
      </a:lvl6pPr>
      <a:lvl7pPr marL="2268078" algn="l" defTabSz="378013" rtl="0" eaLnBrk="1" latinLnBrk="0" hangingPunct="1">
        <a:defRPr sz="1488" kern="1200">
          <a:solidFill>
            <a:schemeClr val="tx1"/>
          </a:solidFill>
          <a:latin typeface="+mn-lt"/>
          <a:ea typeface="+mn-ea"/>
          <a:cs typeface="+mn-cs"/>
        </a:defRPr>
      </a:lvl7pPr>
      <a:lvl8pPr marL="2646091" algn="l" defTabSz="378013" rtl="0" eaLnBrk="1" latinLnBrk="0" hangingPunct="1">
        <a:defRPr sz="1488" kern="1200">
          <a:solidFill>
            <a:schemeClr val="tx1"/>
          </a:solidFill>
          <a:latin typeface="+mn-lt"/>
          <a:ea typeface="+mn-ea"/>
          <a:cs typeface="+mn-cs"/>
        </a:defRPr>
      </a:lvl8pPr>
      <a:lvl9pPr marL="3024104" algn="l" defTabSz="378013" rtl="0" eaLnBrk="1" latinLnBrk="0" hangingPunct="1">
        <a:defRPr sz="148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p:cNvPicPr/>
          <p:nvPr/>
        </p:nvPicPr>
        <p:blipFill>
          <a:blip r:embed="rId2"/>
          <a:stretch/>
        </p:blipFill>
        <p:spPr>
          <a:xfrm>
            <a:off x="2286000" y="50040"/>
            <a:ext cx="5577840" cy="5577840"/>
          </a:xfrm>
          <a:prstGeom prst="rect">
            <a:avLst/>
          </a:prstGeom>
          <a:ln>
            <a:noFill/>
          </a:ln>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No Sin God will not Forgive</a:t>
            </a:r>
          </a:p>
        </p:txBody>
      </p:sp>
      <p:sp>
        <p:nvSpPr>
          <p:cNvPr id="57" name="TextShape 2"/>
          <p:cNvSpPr txBox="1"/>
          <p:nvPr/>
        </p:nvSpPr>
        <p:spPr>
          <a:xfrm>
            <a:off x="504000" y="1936200"/>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2800" b="1" strike="noStrike" spc="-1" dirty="0">
                <a:solidFill>
                  <a:srgbClr val="FFFFFF"/>
                </a:solidFill>
                <a:uFill>
                  <a:solidFill>
                    <a:srgbClr val="FFFFFF"/>
                  </a:solidFill>
                </a:uFill>
                <a:latin typeface="Arial"/>
              </a:rPr>
              <a:t>1 John 1:7</a:t>
            </a:r>
            <a:r>
              <a:rPr lang="en-US" sz="2800" strike="noStrike" spc="-1" dirty="0">
                <a:solidFill>
                  <a:srgbClr val="FFFFFF"/>
                </a:solidFill>
                <a:uFill>
                  <a:solidFill>
                    <a:srgbClr val="FFFFFF"/>
                  </a:solidFill>
                </a:uFill>
                <a:latin typeface="Arial"/>
              </a:rPr>
              <a:t> But if we walk in the light as He is in the light, we have fellowship with one another, and the blood of Jesus Christ His Son cleanses us from all sin. </a:t>
            </a:r>
          </a:p>
          <a:p>
            <a:pPr marL="432000" indent="-324000">
              <a:buClr>
                <a:srgbClr val="FFFFFF"/>
              </a:buClr>
              <a:buSzPct val="45000"/>
              <a:buFont typeface="Wingdings" charset="2"/>
              <a:buChar char=""/>
            </a:pPr>
            <a:r>
              <a:rPr lang="en-US" sz="2800" b="1" strike="noStrike" spc="-1" dirty="0">
                <a:solidFill>
                  <a:srgbClr val="FFFFFF"/>
                </a:solidFill>
                <a:uFill>
                  <a:solidFill>
                    <a:srgbClr val="FFFFFF"/>
                  </a:solidFill>
                </a:uFill>
                <a:latin typeface="Arial"/>
              </a:rPr>
              <a:t>2 Peter 3:9</a:t>
            </a:r>
            <a:r>
              <a:rPr lang="en-US" sz="2800" strike="noStrike" spc="-1" dirty="0">
                <a:solidFill>
                  <a:srgbClr val="FFFFFF"/>
                </a:solidFill>
                <a:uFill>
                  <a:solidFill>
                    <a:srgbClr val="FFFFFF"/>
                  </a:solidFill>
                </a:uFill>
                <a:latin typeface="Arial"/>
              </a:rPr>
              <a:t> The Lord is not slack concerning His promise, as some count slackness, but is longsuffering toward us, not willing that any should perish but that all should come to repentance. </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Function of the Holy Spirit</a:t>
            </a:r>
          </a:p>
        </p:txBody>
      </p:sp>
      <p:sp>
        <p:nvSpPr>
          <p:cNvPr id="59" name="TextShape 2"/>
          <p:cNvSpPr txBox="1"/>
          <p:nvPr/>
        </p:nvSpPr>
        <p:spPr>
          <a:xfrm>
            <a:off x="504000" y="1901031"/>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600" strike="noStrike" spc="-1" dirty="0">
                <a:solidFill>
                  <a:srgbClr val="FFFFFF"/>
                </a:solidFill>
                <a:uFill>
                  <a:solidFill>
                    <a:srgbClr val="FFFFFF"/>
                  </a:solidFill>
                </a:uFill>
                <a:latin typeface="Arial"/>
              </a:rPr>
              <a:t>Reveal the mind and will of God to man</a:t>
            </a:r>
          </a:p>
          <a:p>
            <a:pPr marL="432000" indent="-324000">
              <a:buClr>
                <a:srgbClr val="FFFFFF"/>
              </a:buClr>
              <a:buSzPct val="45000"/>
              <a:buFont typeface="Wingdings" charset="2"/>
              <a:buChar char=""/>
            </a:pPr>
            <a:r>
              <a:rPr lang="en-US" sz="3600" strike="noStrike" spc="-1" dirty="0">
                <a:solidFill>
                  <a:srgbClr val="FFFFFF"/>
                </a:solidFill>
                <a:uFill>
                  <a:solidFill>
                    <a:srgbClr val="FFFFFF"/>
                  </a:solidFill>
                </a:uFill>
                <a:latin typeface="Arial"/>
              </a:rPr>
              <a:t>Took the thought of God – revealed, inspired, confirmed, empowered</a:t>
            </a:r>
          </a:p>
          <a:p>
            <a:pPr marL="432000" indent="-324000">
              <a:buClr>
                <a:srgbClr val="FFFFFF"/>
              </a:buClr>
              <a:buSzPct val="45000"/>
              <a:buFont typeface="Wingdings" charset="2"/>
              <a:buChar char=""/>
            </a:pPr>
            <a:r>
              <a:rPr lang="en-US" sz="3600" strike="noStrike" spc="-1" dirty="0">
                <a:solidFill>
                  <a:srgbClr val="FFFFFF"/>
                </a:solidFill>
                <a:uFill>
                  <a:solidFill>
                    <a:srgbClr val="FFFFFF"/>
                  </a:solidFill>
                </a:uFill>
                <a:latin typeface="Arial"/>
              </a:rPr>
              <a:t>What happens if one rejects the revealed will of God?</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Conclusions</a:t>
            </a:r>
          </a:p>
        </p:txBody>
      </p:sp>
      <p:sp>
        <p:nvSpPr>
          <p:cNvPr id="61" name="TextShape 2"/>
          <p:cNvSpPr txBox="1"/>
          <p:nvPr/>
        </p:nvSpPr>
        <p:spPr>
          <a:xfrm>
            <a:off x="504000" y="2147215"/>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600" b="1" strike="noStrike" spc="-1" dirty="0">
                <a:solidFill>
                  <a:srgbClr val="FFFFFF"/>
                </a:solidFill>
                <a:uFill>
                  <a:solidFill>
                    <a:srgbClr val="FFFFFF"/>
                  </a:solidFill>
                </a:uFill>
                <a:latin typeface="Arial"/>
              </a:rPr>
              <a:t>The sin still exists today</a:t>
            </a:r>
            <a:endParaRPr lang="en-US" sz="3600" strike="noStrike" spc="-1" dirty="0">
              <a:solidFill>
                <a:srgbClr val="FFFFFF"/>
              </a:solidFill>
              <a:uFill>
                <a:solidFill>
                  <a:srgbClr val="FFFFFF"/>
                </a:solidFill>
              </a:uFill>
              <a:latin typeface="Arial"/>
            </a:endParaRPr>
          </a:p>
          <a:p>
            <a:pPr marL="432000" indent="-324000">
              <a:buClr>
                <a:srgbClr val="FFFFFF"/>
              </a:buClr>
              <a:buSzPct val="45000"/>
              <a:buFont typeface="Wingdings" charset="2"/>
              <a:buChar char=""/>
            </a:pPr>
            <a:r>
              <a:rPr lang="en-US" sz="3600" strike="noStrike" spc="-1" dirty="0">
                <a:solidFill>
                  <a:srgbClr val="FFFFFF"/>
                </a:solidFill>
                <a:uFill>
                  <a:solidFill>
                    <a:srgbClr val="FFFFFF"/>
                  </a:solidFill>
                </a:uFill>
                <a:latin typeface="Arial"/>
              </a:rPr>
              <a:t>All repented (confessed) sins – forgiven</a:t>
            </a:r>
          </a:p>
          <a:p>
            <a:pPr marL="432000" indent="-324000">
              <a:buClr>
                <a:srgbClr val="FFFFFF"/>
              </a:buClr>
              <a:buSzPct val="45000"/>
              <a:buFont typeface="Wingdings" charset="2"/>
              <a:buChar char=""/>
            </a:pPr>
            <a:r>
              <a:rPr lang="en-US" sz="3600" strike="noStrike" spc="-1" dirty="0">
                <a:solidFill>
                  <a:srgbClr val="FFFFFF"/>
                </a:solidFill>
                <a:uFill>
                  <a:solidFill>
                    <a:srgbClr val="FFFFFF"/>
                  </a:solidFill>
                </a:uFill>
                <a:latin typeface="Arial"/>
              </a:rPr>
              <a:t>There is a sin not forgiven</a:t>
            </a:r>
          </a:p>
          <a:p>
            <a:pPr marL="432000" indent="-324000">
              <a:buClr>
                <a:srgbClr val="FFFFFF"/>
              </a:buClr>
              <a:buSzPct val="45000"/>
              <a:buFont typeface="Wingdings" charset="2"/>
              <a:buChar char=""/>
            </a:pPr>
            <a:r>
              <a:rPr lang="en-US" sz="3600" strike="noStrike" spc="-1" dirty="0">
                <a:solidFill>
                  <a:srgbClr val="FFFFFF"/>
                </a:solidFill>
                <a:uFill>
                  <a:solidFill>
                    <a:srgbClr val="FFFFFF"/>
                  </a:solidFill>
                </a:uFill>
                <a:latin typeface="Arial"/>
              </a:rPr>
              <a:t>Sin unto death = sin not repented</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Conclusions</a:t>
            </a:r>
          </a:p>
        </p:txBody>
      </p:sp>
      <p:sp>
        <p:nvSpPr>
          <p:cNvPr id="63" name="TextShape 2"/>
          <p:cNvSpPr txBox="1"/>
          <p:nvPr/>
        </p:nvSpPr>
        <p:spPr>
          <a:xfrm>
            <a:off x="504000" y="2205830"/>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Personal Example</a:t>
            </a:r>
            <a:endParaRPr lang="en-US" sz="3200" strike="noStrike" spc="-1" dirty="0">
              <a:solidFill>
                <a:srgbClr val="FFFFFF"/>
              </a:solidFill>
              <a:uFill>
                <a:solidFill>
                  <a:srgbClr val="FFFFFF"/>
                </a:solidFill>
              </a:uFill>
              <a:latin typeface="Arial"/>
            </a:endParaRP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A woman left her husband and 2 children to live with another man</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Elders and I </a:t>
            </a:r>
            <a:r>
              <a:rPr lang="en-US" sz="3200" strike="noStrike" spc="-1" dirty="0" err="1">
                <a:solidFill>
                  <a:srgbClr val="FFFFFF"/>
                </a:solidFill>
                <a:uFill>
                  <a:solidFill>
                    <a:srgbClr val="FFFFFF"/>
                  </a:solidFill>
                </a:uFill>
                <a:latin typeface="Arial"/>
              </a:rPr>
              <a:t>visisted</a:t>
            </a:r>
            <a:r>
              <a:rPr lang="en-US" sz="3200" strike="noStrike" spc="-1" dirty="0">
                <a:solidFill>
                  <a:srgbClr val="FFFFFF"/>
                </a:solidFill>
                <a:uFill>
                  <a:solidFill>
                    <a:srgbClr val="FFFFFF"/>
                  </a:solidFill>
                </a:uFill>
                <a:latin typeface="Arial"/>
              </a:rPr>
              <a:t>, pleaded with her</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Total refusal – years later – still with that man</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Conclusions</a:t>
            </a:r>
          </a:p>
        </p:txBody>
      </p:sp>
      <p:sp>
        <p:nvSpPr>
          <p:cNvPr id="65" name="TextShape 2"/>
          <p:cNvSpPr txBox="1"/>
          <p:nvPr/>
        </p:nvSpPr>
        <p:spPr>
          <a:xfrm>
            <a:off x="504000" y="1983093"/>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Attitude</a:t>
            </a:r>
            <a:r>
              <a:rPr lang="en-US" sz="3200" strike="noStrike" spc="-1" dirty="0">
                <a:solidFill>
                  <a:srgbClr val="FFFFFF"/>
                </a:solidFill>
                <a:uFill>
                  <a:solidFill>
                    <a:srgbClr val="FFFFFF"/>
                  </a:solidFill>
                </a:uFill>
                <a:latin typeface="Arial"/>
              </a:rPr>
              <a:t> – </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I don't care what the Bible says</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I will do what I want</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Conclusions</a:t>
            </a:r>
          </a:p>
        </p:txBody>
      </p:sp>
      <p:sp>
        <p:nvSpPr>
          <p:cNvPr id="67" name="TextShape 2"/>
          <p:cNvSpPr txBox="1"/>
          <p:nvPr/>
        </p:nvSpPr>
        <p:spPr>
          <a:xfrm>
            <a:off x="504000" y="1924477"/>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Attitude</a:t>
            </a:r>
            <a:r>
              <a:rPr lang="en-US" sz="3200" strike="noStrike" spc="-1" dirty="0">
                <a:solidFill>
                  <a:srgbClr val="FFFFFF"/>
                </a:solidFill>
                <a:uFill>
                  <a:solidFill>
                    <a:srgbClr val="FFFFFF"/>
                  </a:solidFill>
                </a:uFill>
                <a:latin typeface="Arial"/>
              </a:rPr>
              <a:t> – </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I don't care what the Bible says</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I will do what I want</a:t>
            </a:r>
          </a:p>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Rebellion</a:t>
            </a:r>
            <a:r>
              <a:rPr lang="en-US" sz="3200" strike="noStrike" spc="-1" dirty="0">
                <a:solidFill>
                  <a:srgbClr val="FFFFFF"/>
                </a:solidFill>
                <a:uFill>
                  <a:solidFill>
                    <a:srgbClr val="FFFFFF"/>
                  </a:solidFill>
                </a:uFill>
                <a:latin typeface="Arial"/>
              </a:rPr>
              <a:t> – </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Hebrew word = shake the fist at – as in defiance</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Conclusions</a:t>
            </a:r>
          </a:p>
        </p:txBody>
      </p:sp>
      <p:sp>
        <p:nvSpPr>
          <p:cNvPr id="69" name="TextShape 2"/>
          <p:cNvSpPr txBox="1"/>
          <p:nvPr/>
        </p:nvSpPr>
        <p:spPr>
          <a:xfrm>
            <a:off x="504000" y="2123770"/>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We can reject God, Jesus, the Bible</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Rejection can become so deep one reaches a point of no return</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God does not refuse to forgive</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They refuse to repent and abandon the sin</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Matthew 12:31-32</a:t>
            </a:r>
          </a:p>
        </p:txBody>
      </p:sp>
      <p:sp>
        <p:nvSpPr>
          <p:cNvPr id="41" name="TextShape 2"/>
          <p:cNvSpPr txBox="1"/>
          <p:nvPr/>
        </p:nvSpPr>
        <p:spPr>
          <a:xfrm>
            <a:off x="386769" y="1693630"/>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31 "Therefore I say to you, every sin and blasphemy will be forgiven men, but the blasphemy against the Spirit will not be forgiven men. 32 Anyone who speaks a word against the Son of Man, it will be forgiven him; but whoever speaks against the Holy Spirit, it will not be forgiven him, either in this age or in the age to come. </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Shape 1"/>
          <p:cNvSpPr txBox="1"/>
          <p:nvPr/>
        </p:nvSpPr>
        <p:spPr>
          <a:xfrm>
            <a:off x="504000" y="225720"/>
            <a:ext cx="9071640" cy="946800"/>
          </a:xfrm>
          <a:prstGeom prst="rect">
            <a:avLst/>
          </a:prstGeom>
          <a:noFill/>
          <a:ln>
            <a:noFill/>
          </a:ln>
        </p:spPr>
        <p:txBody>
          <a:bodyPr lIns="0" tIns="0" rIns="0" bIns="0" anchor="ctr"/>
          <a:lstStyle/>
          <a:p>
            <a:pPr algn="ctr"/>
            <a:r>
              <a:rPr lang="en-US" sz="3300" strike="noStrike" spc="-1" dirty="0">
                <a:solidFill>
                  <a:srgbClr val="FF0000"/>
                </a:solidFill>
                <a:uFill>
                  <a:solidFill>
                    <a:srgbClr val="FFFFFF"/>
                  </a:solidFill>
                </a:uFill>
                <a:latin typeface="Arial"/>
              </a:rPr>
              <a:t>All we know on this is in the Bible</a:t>
            </a:r>
          </a:p>
        </p:txBody>
      </p:sp>
      <p:sp>
        <p:nvSpPr>
          <p:cNvPr id="43" name="TextShape 2"/>
          <p:cNvSpPr txBox="1"/>
          <p:nvPr/>
        </p:nvSpPr>
        <p:spPr>
          <a:xfrm>
            <a:off x="504000" y="1807247"/>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Matthew 12:31-32</a:t>
            </a:r>
            <a:endParaRPr lang="en-US" sz="3200" strike="noStrike" spc="-1" dirty="0">
              <a:solidFill>
                <a:srgbClr val="FFFFFF"/>
              </a:solidFill>
              <a:uFill>
                <a:solidFill>
                  <a:srgbClr val="FFFFFF"/>
                </a:solidFill>
              </a:uFill>
              <a:latin typeface="Arial"/>
            </a:endParaRPr>
          </a:p>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Mark 3:28-30</a:t>
            </a:r>
            <a:r>
              <a:rPr lang="en-US" sz="3200" strike="noStrike" spc="-1" dirty="0">
                <a:solidFill>
                  <a:srgbClr val="FFFFFF"/>
                </a:solidFill>
                <a:uFill>
                  <a:solidFill>
                    <a:srgbClr val="FFFFFF"/>
                  </a:solidFill>
                </a:uFill>
                <a:latin typeface="Arial"/>
              </a:rPr>
              <a:t> (similar to Matthew)</a:t>
            </a:r>
          </a:p>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Luke 12:10</a:t>
            </a:r>
            <a:r>
              <a:rPr lang="en-US" sz="3200" strike="noStrike" spc="-1" dirty="0">
                <a:solidFill>
                  <a:srgbClr val="FFFFFF"/>
                </a:solidFill>
                <a:uFill>
                  <a:solidFill>
                    <a:srgbClr val="FFFFFF"/>
                  </a:solidFill>
                </a:uFill>
                <a:latin typeface="Arial"/>
              </a:rPr>
              <a:t> And anyone who speaks a word against the Son of Man, it will be forgiven him; but to him who blasphemes against the Holy Spirit, it will not be forgiven.</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What is “Blasphemy”?</a:t>
            </a:r>
          </a:p>
        </p:txBody>
      </p:sp>
      <p:sp>
        <p:nvSpPr>
          <p:cNvPr id="45" name="TextShape 2"/>
          <p:cNvSpPr txBox="1"/>
          <p:nvPr/>
        </p:nvSpPr>
        <p:spPr>
          <a:xfrm>
            <a:off x="398492" y="1877585"/>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From Greek – </a:t>
            </a:r>
            <a:r>
              <a:rPr lang="en-US" sz="3200" strike="noStrike" spc="-1" dirty="0" err="1">
                <a:solidFill>
                  <a:srgbClr val="FFFFFF"/>
                </a:solidFill>
                <a:uFill>
                  <a:solidFill>
                    <a:srgbClr val="FFFFFF"/>
                  </a:solidFill>
                </a:uFill>
                <a:latin typeface="Arial"/>
              </a:rPr>
              <a:t>blapt</a:t>
            </a:r>
            <a:r>
              <a:rPr lang="en-US" sz="3200" strike="noStrike" spc="-1" dirty="0">
                <a:solidFill>
                  <a:srgbClr val="FFFFFF"/>
                </a:solidFill>
                <a:uFill>
                  <a:solidFill>
                    <a:srgbClr val="FFFFFF"/>
                  </a:solidFill>
                </a:uFill>
                <a:latin typeface="Arial"/>
              </a:rPr>
              <a:t> – to injure</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From Greek – </a:t>
            </a:r>
            <a:r>
              <a:rPr lang="en-US" sz="3200" strike="noStrike" spc="-1" dirty="0" err="1">
                <a:solidFill>
                  <a:srgbClr val="FFFFFF"/>
                </a:solidFill>
                <a:uFill>
                  <a:solidFill>
                    <a:srgbClr val="FFFFFF"/>
                  </a:solidFill>
                </a:uFill>
                <a:latin typeface="Arial"/>
              </a:rPr>
              <a:t>pheme</a:t>
            </a:r>
            <a:r>
              <a:rPr lang="en-US" sz="3200" strike="noStrike" spc="-1" dirty="0">
                <a:solidFill>
                  <a:srgbClr val="FFFFFF"/>
                </a:solidFill>
                <a:uFill>
                  <a:solidFill>
                    <a:srgbClr val="FFFFFF"/>
                  </a:solidFill>
                </a:uFill>
                <a:latin typeface="Arial"/>
              </a:rPr>
              <a:t> – speech</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Speech that injures, harms, insults divine majesty, reproachfully, disrespectfully</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Different Conclusions</a:t>
            </a:r>
          </a:p>
        </p:txBody>
      </p:sp>
      <p:sp>
        <p:nvSpPr>
          <p:cNvPr id="47" name="TextShape 2"/>
          <p:cNvSpPr txBox="1"/>
          <p:nvPr/>
        </p:nvSpPr>
        <p:spPr>
          <a:xfrm>
            <a:off x="504000" y="1693630"/>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Sin = Jesus doing work of Beelzebub</a:t>
            </a:r>
          </a:p>
          <a:p>
            <a:pPr marL="432000" indent="-324000">
              <a:buClr>
                <a:srgbClr val="FFFFFF"/>
              </a:buClr>
              <a:buSzPct val="45000"/>
              <a:buFont typeface="Wingdings" charset="2"/>
              <a:buChar char=""/>
            </a:pPr>
            <a:r>
              <a:rPr lang="en-US" sz="3200" b="1" strike="noStrike" spc="-1" dirty="0">
                <a:solidFill>
                  <a:srgbClr val="FFFFFF"/>
                </a:solidFill>
                <a:uFill>
                  <a:solidFill>
                    <a:srgbClr val="FFFFFF"/>
                  </a:solidFill>
                </a:uFill>
                <a:latin typeface="Arial"/>
              </a:rPr>
              <a:t>Mark 3:29-30</a:t>
            </a:r>
            <a:r>
              <a:rPr lang="en-US" sz="3200" strike="noStrike" spc="-1" dirty="0">
                <a:solidFill>
                  <a:srgbClr val="800000"/>
                </a:solidFill>
                <a:uFill>
                  <a:solidFill>
                    <a:srgbClr val="FFFFFF"/>
                  </a:solidFill>
                </a:uFill>
                <a:latin typeface="Arial"/>
              </a:rPr>
              <a:t> </a:t>
            </a:r>
            <a:r>
              <a:rPr lang="en-US" sz="3200" strike="noStrike" spc="-1" dirty="0">
                <a:solidFill>
                  <a:srgbClr val="FFFFFF"/>
                </a:solidFill>
                <a:uFill>
                  <a:solidFill>
                    <a:srgbClr val="FFFFFF"/>
                  </a:solidFill>
                </a:uFill>
                <a:latin typeface="Arial"/>
              </a:rPr>
              <a:t>29 but he who blasphemes against the Holy Spirit never has forgiveness, but is subject to eternal condemnation"-- 30 because they said, "He has an unclean spirit." </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Anyone who attributes the work of Jesus to Satan</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Different Conclusions</a:t>
            </a:r>
          </a:p>
        </p:txBody>
      </p:sp>
      <p:sp>
        <p:nvSpPr>
          <p:cNvPr id="49" name="TextShape 2"/>
          <p:cNvSpPr txBox="1"/>
          <p:nvPr/>
        </p:nvSpPr>
        <p:spPr>
          <a:xfrm>
            <a:off x="504000" y="1971370"/>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Sin = Jesus doing work of Beelzebub</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Sin = work of Jesus on earth</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Jesus is not on earth today</a:t>
            </a:r>
          </a:p>
          <a:p>
            <a:pPr marL="432000" indent="-324000">
              <a:buClr>
                <a:srgbClr val="FFFFFF"/>
              </a:buClr>
              <a:buSzPct val="45000"/>
              <a:buFont typeface="Wingdings" charset="2"/>
              <a:buChar char=""/>
            </a:pPr>
            <a:r>
              <a:rPr lang="en-US" sz="3200" strike="noStrike" spc="-1" dirty="0">
                <a:solidFill>
                  <a:srgbClr val="FFFFFF"/>
                </a:solidFill>
                <a:uFill>
                  <a:solidFill>
                    <a:srgbClr val="FFFFFF"/>
                  </a:solidFill>
                </a:uFill>
                <a:latin typeface="Arial"/>
              </a:rPr>
              <a:t>Therefore this sin can not be done today</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Other Passages to Study</a:t>
            </a:r>
          </a:p>
        </p:txBody>
      </p:sp>
      <p:sp>
        <p:nvSpPr>
          <p:cNvPr id="51" name="TextShape 2"/>
          <p:cNvSpPr txBox="1"/>
          <p:nvPr/>
        </p:nvSpPr>
        <p:spPr>
          <a:xfrm>
            <a:off x="398492" y="1877585"/>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2800" b="1" strike="noStrike" spc="-1" dirty="0">
                <a:solidFill>
                  <a:srgbClr val="FFFFFF"/>
                </a:solidFill>
                <a:uFill>
                  <a:solidFill>
                    <a:srgbClr val="FFFFFF"/>
                  </a:solidFill>
                </a:uFill>
                <a:latin typeface="Arial"/>
              </a:rPr>
              <a:t>Hebrews 4:4-6</a:t>
            </a:r>
            <a:r>
              <a:rPr lang="en-US" sz="2800" strike="noStrike" spc="-1" dirty="0">
                <a:solidFill>
                  <a:srgbClr val="FFFFFF"/>
                </a:solidFill>
                <a:uFill>
                  <a:solidFill>
                    <a:srgbClr val="FFFFFF"/>
                  </a:solidFill>
                </a:uFill>
                <a:latin typeface="Arial"/>
              </a:rPr>
              <a:t> 4 For it is impossible for those who were once enlightened, and have tasted the heavenly gift, and have become partakers of the Holy Spirit, 5 and have tasted the good word of God and the powers of the age to come, 6 if they fall away, to renew them again to repentance, since they crucify again for themselves the Son of God, and put Him to an open shame. </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Other Passages to Study</a:t>
            </a:r>
          </a:p>
        </p:txBody>
      </p:sp>
      <p:sp>
        <p:nvSpPr>
          <p:cNvPr id="53" name="TextShape 2"/>
          <p:cNvSpPr txBox="1"/>
          <p:nvPr/>
        </p:nvSpPr>
        <p:spPr>
          <a:xfrm>
            <a:off x="504000" y="2123769"/>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600" b="1" strike="noStrike" spc="-1" dirty="0">
                <a:solidFill>
                  <a:srgbClr val="FFFFFF"/>
                </a:solidFill>
                <a:uFill>
                  <a:solidFill>
                    <a:srgbClr val="FFFFFF"/>
                  </a:solidFill>
                </a:uFill>
                <a:latin typeface="Arial"/>
              </a:rPr>
              <a:t>Hebrews 10:26</a:t>
            </a:r>
            <a:r>
              <a:rPr lang="en-US" sz="3600" strike="noStrike" spc="-1" dirty="0">
                <a:solidFill>
                  <a:srgbClr val="FFFFFF"/>
                </a:solidFill>
                <a:uFill>
                  <a:solidFill>
                    <a:srgbClr val="FFFFFF"/>
                  </a:solidFill>
                </a:uFill>
                <a:latin typeface="Arial"/>
              </a:rPr>
              <a:t> For if we sin willfully after we have received the knowledge of the truth, there no longer remains a sacrifice for sins</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504000" y="225720"/>
            <a:ext cx="9071640" cy="946800"/>
          </a:xfrm>
          <a:prstGeom prst="rect">
            <a:avLst/>
          </a:prstGeom>
          <a:noFill/>
          <a:ln>
            <a:noFill/>
          </a:ln>
        </p:spPr>
        <p:txBody>
          <a:bodyPr lIns="0" tIns="0" rIns="0" bIns="0" anchor="ctr"/>
          <a:lstStyle/>
          <a:p>
            <a:pPr algn="ctr"/>
            <a:r>
              <a:rPr lang="en-US" sz="3300" b="1" strike="noStrike" spc="-1" dirty="0">
                <a:solidFill>
                  <a:srgbClr val="FF0000"/>
                </a:solidFill>
                <a:uFill>
                  <a:solidFill>
                    <a:srgbClr val="FFFFFF"/>
                  </a:solidFill>
                </a:uFill>
                <a:latin typeface="Arial"/>
              </a:rPr>
              <a:t>Other Passages to Study</a:t>
            </a:r>
          </a:p>
        </p:txBody>
      </p:sp>
      <p:sp>
        <p:nvSpPr>
          <p:cNvPr id="55" name="TextShape 2"/>
          <p:cNvSpPr txBox="1"/>
          <p:nvPr/>
        </p:nvSpPr>
        <p:spPr>
          <a:xfrm>
            <a:off x="504000" y="1795523"/>
            <a:ext cx="9071640" cy="3976920"/>
          </a:xfrm>
          <a:prstGeom prst="rect">
            <a:avLst/>
          </a:prstGeom>
          <a:noFill/>
          <a:ln>
            <a:noFill/>
          </a:ln>
        </p:spPr>
        <p:txBody>
          <a:bodyPr lIns="0" tIns="0" rIns="0" bIns="0"/>
          <a:lstStyle/>
          <a:p>
            <a:pPr marL="432000" indent="-324000">
              <a:buClr>
                <a:srgbClr val="FFFFFF"/>
              </a:buClr>
              <a:buSzPct val="45000"/>
              <a:buFont typeface="Wingdings" charset="2"/>
              <a:buChar char=""/>
            </a:pPr>
            <a:r>
              <a:rPr lang="en-US" sz="3200" b="1" strike="noStrike" spc="-1">
                <a:solidFill>
                  <a:srgbClr val="FFFFFF"/>
                </a:solidFill>
                <a:uFill>
                  <a:solidFill>
                    <a:srgbClr val="FFFFFF"/>
                  </a:solidFill>
                </a:uFill>
                <a:latin typeface="Arial"/>
              </a:rPr>
              <a:t>1 John 5:16-17</a:t>
            </a:r>
            <a:r>
              <a:rPr lang="en-US" sz="3200" strike="noStrike" spc="-1">
                <a:solidFill>
                  <a:srgbClr val="FFFFFF"/>
                </a:solidFill>
                <a:uFill>
                  <a:solidFill>
                    <a:srgbClr val="FFFFFF"/>
                  </a:solidFill>
                </a:uFill>
                <a:latin typeface="Arial"/>
              </a:rPr>
              <a:t> 16 If anyone sees his brother sinning a sin which does not lead to death, he will ask, and He will give him life for those who commit sin not leading to death. </a:t>
            </a:r>
            <a:r>
              <a:rPr lang="en-US" sz="3200" strike="noStrike" spc="-1" dirty="0">
                <a:solidFill>
                  <a:srgbClr val="FFFFFF"/>
                </a:solidFill>
                <a:uFill>
                  <a:solidFill>
                    <a:srgbClr val="FFFFFF"/>
                  </a:solidFill>
                </a:uFill>
                <a:latin typeface="Arial"/>
              </a:rPr>
              <a:t>There is sin leading to death. I do not say that he should pray about that. 17 All unrighteousness is sin, and there is sin not leading to death. </a:t>
            </a: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13</TotalTime>
  <Words>692</Words>
  <Application>Microsoft Office PowerPoint</Application>
  <PresentationFormat>Custom</PresentationFormat>
  <Paragraphs>57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Century Gothic</vt:lpstr>
      <vt:lpstr>Times New Roman</vt:lpstr>
      <vt:lpstr>Wingdings</vt:lpstr>
      <vt:lpstr>Wingdings 2</vt:lpstr>
      <vt:lpstr>Quotable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4</cp:revision>
  <dcterms:created xsi:type="dcterms:W3CDTF">2016-02-15T19:05:36Z</dcterms:created>
  <dcterms:modified xsi:type="dcterms:W3CDTF">2016-02-27T20:03:34Z</dcterms:modified>
  <dc:language>en-US</dc:language>
</cp:coreProperties>
</file>