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0000"/>
    <a:srgbClr val="3333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9D05B48-51A8-4EB4-A88C-14DD4BAA1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E312-096D-4273-A3B1-EA9A126E5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CF4F5-54BA-43D0-84D4-F7635F8F9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859F7-F87D-44D0-8E62-542876882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ED530-B235-48CB-B25D-3ADB83167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AA503-BB39-4704-9770-B75A2EAB1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AECE-6963-4089-A83C-002C9CF66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CE30D-C751-4A62-B791-7C8F173B6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708CF-FB8F-486F-B10A-D316BBABE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554AE-D374-43E6-8A58-01A620199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CED18-4638-4283-A1FD-7EDFCC348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E6A3-9CA1-405A-8D74-111E77FBE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84895A5-ED5E-4BC5-85AE-FFEDC956B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057400" y="6477000"/>
            <a:ext cx="7086600" cy="152400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33400"/>
            <a:ext cx="4495800" cy="152400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04800" y="304800"/>
            <a:ext cx="1524000" cy="5334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 rot="2700000">
            <a:off x="609600" y="228600"/>
            <a:ext cx="609600" cy="609600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l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Black Friday</a:t>
            </a:r>
          </a:p>
        </p:txBody>
      </p:sp>
      <p:sp>
        <p:nvSpPr>
          <p:cNvPr id="6861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3810000"/>
            <a:ext cx="3810000" cy="2286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Black Friday is the day after Thanksgiving.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3440" y="0"/>
            <a:ext cx="448056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16332"/>
            <a:ext cx="4572000" cy="353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DEBT</a:t>
            </a:r>
            <a:br>
              <a:rPr lang="en-US" dirty="0" smtClean="0"/>
            </a:br>
            <a:r>
              <a:rPr lang="en-US" dirty="0" smtClean="0"/>
              <a:t>of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dirty="0" smtClean="0">
                <a:effectLst/>
              </a:rPr>
              <a:t>For He made Him who knew no sin </a:t>
            </a:r>
            <a:r>
              <a:rPr lang="en-US" b="0" i="1" dirty="0" smtClean="0">
                <a:effectLst/>
              </a:rPr>
              <a:t>to be</a:t>
            </a:r>
            <a:r>
              <a:rPr lang="en-US" b="0" dirty="0" smtClean="0">
                <a:effectLst/>
              </a:rPr>
              <a:t> sin for us, that we might become the righteousness of God in Him. </a:t>
            </a:r>
            <a:r>
              <a:rPr lang="en-US" dirty="0" smtClean="0">
                <a:effectLst/>
              </a:rPr>
              <a:t>2 Corinthians 5:21</a:t>
            </a:r>
          </a:p>
          <a:p>
            <a:r>
              <a:rPr lang="en-US" b="0" dirty="0" smtClean="0">
                <a:effectLst/>
              </a:rPr>
              <a:t>Not a sale, no ½ off, not 2fers, no 70% off, no BOGO</a:t>
            </a:r>
            <a:endParaRPr lang="en-US" b="0" dirty="0">
              <a:effectLst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0437" y="4953001"/>
            <a:ext cx="343356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dirty="0" smtClean="0">
                <a:effectLst/>
              </a:rPr>
              <a:t>For the wages of sin </a:t>
            </a:r>
            <a:r>
              <a:rPr lang="en-US" b="0" i="1" dirty="0" smtClean="0">
                <a:effectLst/>
              </a:rPr>
              <a:t>is</a:t>
            </a:r>
            <a:r>
              <a:rPr lang="en-US" b="0" dirty="0" smtClean="0">
                <a:effectLst/>
              </a:rPr>
              <a:t> death, but the gift of God </a:t>
            </a:r>
            <a:r>
              <a:rPr lang="en-US" b="0" i="1" dirty="0" smtClean="0">
                <a:effectLst/>
              </a:rPr>
              <a:t>is</a:t>
            </a:r>
            <a:r>
              <a:rPr lang="en-US" b="0" dirty="0" smtClean="0">
                <a:effectLst/>
              </a:rPr>
              <a:t> eternal life in Christ Jesus our Lord. </a:t>
            </a:r>
            <a:br>
              <a:rPr lang="en-US" b="0" dirty="0" smtClean="0">
                <a:effectLst/>
              </a:rPr>
            </a:br>
            <a:r>
              <a:rPr lang="en-US" dirty="0" smtClean="0">
                <a:effectLst/>
              </a:rPr>
              <a:t>Romans 6:23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Price was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dirty="0" smtClean="0">
                <a:effectLst/>
              </a:rPr>
              <a:t>TASTED DEATH FOR EVERY MAN</a:t>
            </a:r>
          </a:p>
          <a:p>
            <a:r>
              <a:rPr lang="en-US" b="0" dirty="0" smtClean="0">
                <a:effectLst/>
              </a:rPr>
              <a:t>Christ has redeemed us from the curse of the law, having become a curse for us (for it is written, </a:t>
            </a:r>
            <a:r>
              <a:rPr lang="en-US" b="0" i="1" dirty="0" smtClean="0">
                <a:effectLst/>
              </a:rPr>
              <a:t>"Cursed is everyone who hangs on a tree"</a:t>
            </a:r>
            <a:r>
              <a:rPr lang="en-US" b="0" dirty="0" smtClean="0">
                <a:effectLst/>
              </a:rPr>
              <a:t> ),</a:t>
            </a:r>
            <a:br>
              <a:rPr lang="en-US" b="0" dirty="0" smtClean="0">
                <a:effectLst/>
              </a:rPr>
            </a:br>
            <a:r>
              <a:rPr lang="en-US" b="0" dirty="0" smtClean="0">
                <a:effectLst/>
              </a:rPr>
              <a:t> </a:t>
            </a:r>
            <a:r>
              <a:rPr lang="en-US" dirty="0" smtClean="0">
                <a:effectLst/>
              </a:rPr>
              <a:t>Galatians 3:13 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Price was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dirty="0" smtClean="0">
                <a:effectLst/>
              </a:rPr>
              <a:t>TASTED DEATH FOR EVERY MAN</a:t>
            </a:r>
          </a:p>
          <a:p>
            <a:r>
              <a:rPr lang="en-US" b="0" dirty="0" smtClean="0">
                <a:effectLst/>
              </a:rPr>
              <a:t>The next day John saw Jesus coming toward him, and said, "Behold! The Lamb of God who takes away the sin of the world! </a:t>
            </a:r>
            <a:br>
              <a:rPr lang="en-US" b="0" dirty="0" smtClean="0">
                <a:effectLst/>
              </a:rPr>
            </a:br>
            <a:r>
              <a:rPr lang="en-US" b="0" dirty="0" smtClean="0">
                <a:effectLst/>
              </a:rPr>
              <a:t> </a:t>
            </a:r>
            <a:r>
              <a:rPr lang="en-US" dirty="0" smtClean="0">
                <a:effectLst/>
              </a:rPr>
              <a:t>John 1:29 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Price was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dirty="0" smtClean="0">
                <a:effectLst/>
              </a:rPr>
              <a:t>TASTED DEATH FOR EVERY MAN</a:t>
            </a:r>
          </a:p>
          <a:p>
            <a:r>
              <a:rPr lang="en-US" b="0" dirty="0" smtClean="0"/>
              <a:t>But we see Jesus, who was made a little lower than the angels, for the suffering of death crowned with glory and honor, that He, by the grace of God, might taste death for everyone. </a:t>
            </a:r>
            <a:r>
              <a:rPr lang="en-US" dirty="0" smtClean="0"/>
              <a:t>Hebrews 2:9</a:t>
            </a:r>
            <a:endParaRPr lang="en-US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Price was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dirty="0" smtClean="0">
                <a:effectLst/>
              </a:rPr>
              <a:t>FORSAKEN OF GOD</a:t>
            </a:r>
          </a:p>
          <a:p>
            <a:r>
              <a:rPr lang="en-US" b="0" dirty="0" smtClean="0">
                <a:effectLst/>
              </a:rPr>
              <a:t>And about the ninth hour Jesus cried out with a loud voice, saying, "Eli, Eli, lama </a:t>
            </a:r>
            <a:r>
              <a:rPr lang="en-US" b="0" dirty="0" err="1" smtClean="0">
                <a:effectLst/>
              </a:rPr>
              <a:t>sabachthani</a:t>
            </a:r>
            <a:r>
              <a:rPr lang="en-US" b="0" dirty="0" smtClean="0">
                <a:effectLst/>
              </a:rPr>
              <a:t>?" that is, </a:t>
            </a:r>
            <a:r>
              <a:rPr lang="en-US" b="0" i="1" dirty="0" smtClean="0">
                <a:effectLst/>
              </a:rPr>
              <a:t>"My God, My God, why have You forsaken Me?"</a:t>
            </a:r>
            <a:r>
              <a:rPr lang="en-US" b="0" dirty="0" smtClean="0">
                <a:effectLst/>
              </a:rPr>
              <a:t> </a:t>
            </a:r>
            <a:br>
              <a:rPr lang="en-US" b="0" dirty="0" smtClean="0">
                <a:effectLst/>
              </a:rPr>
            </a:br>
            <a:r>
              <a:rPr lang="en-US" dirty="0" smtClean="0">
                <a:effectLst/>
              </a:rPr>
              <a:t>Matthew 27:46</a:t>
            </a:r>
          </a:p>
          <a:p>
            <a:endParaRPr lang="en-US" b="0" dirty="0" smtClean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Price was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dirty="0" smtClean="0">
                <a:effectLst/>
              </a:rPr>
              <a:t>DARK HOURS, EARTHQUAKE, TEMPLE VEIL TORN</a:t>
            </a:r>
          </a:p>
          <a:p>
            <a:r>
              <a:rPr lang="en-US" b="0" dirty="0" smtClean="0">
                <a:effectLst/>
              </a:rPr>
              <a:t>Now from the sixth hour until the ninth hour there was darkness over all the land. </a:t>
            </a:r>
            <a:br>
              <a:rPr lang="en-US" b="0" dirty="0" smtClean="0">
                <a:effectLst/>
              </a:rPr>
            </a:br>
            <a:r>
              <a:rPr lang="en-US" dirty="0" smtClean="0">
                <a:effectLst/>
              </a:rPr>
              <a:t>Matthew 27:45</a:t>
            </a:r>
          </a:p>
          <a:p>
            <a:endParaRPr lang="en-US" b="0" dirty="0" smtClean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Price was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dirty="0" smtClean="0">
                <a:effectLst/>
              </a:rPr>
              <a:t>DARK HOURS, EARTHQUAKE, TEMPLE VEIL TORN</a:t>
            </a:r>
          </a:p>
          <a:p>
            <a:r>
              <a:rPr lang="en-US" b="0" dirty="0" smtClean="0">
                <a:effectLst/>
              </a:rPr>
              <a:t>Then, behold, the veil of the temple was torn in two from top to bottom; and the earth quaked, and the rocks were split, </a:t>
            </a:r>
            <a:br>
              <a:rPr lang="en-US" b="0" dirty="0" smtClean="0">
                <a:effectLst/>
              </a:rPr>
            </a:br>
            <a:r>
              <a:rPr lang="en-US" dirty="0" smtClean="0">
                <a:effectLst/>
              </a:rPr>
              <a:t>Matthew 27:51</a:t>
            </a:r>
          </a:p>
          <a:p>
            <a:endParaRPr lang="en-US" b="0" dirty="0" smtClean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was a Black Friday</a:t>
            </a:r>
            <a:br>
              <a:rPr lang="en-US" dirty="0" smtClean="0"/>
            </a:br>
            <a:r>
              <a:rPr lang="en-US" dirty="0" smtClean="0"/>
              <a:t>But a Bright Sunday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5638800" cy="4114800"/>
          </a:xfrm>
        </p:spPr>
        <p:txBody>
          <a:bodyPr/>
          <a:lstStyle/>
          <a:p>
            <a:r>
              <a:rPr lang="en-US" b="0" dirty="0" smtClean="0">
                <a:effectLst/>
              </a:rPr>
              <a:t>Jesus was raised the 3</a:t>
            </a:r>
            <a:r>
              <a:rPr lang="en-US" b="0" baseline="30000" dirty="0" smtClean="0">
                <a:effectLst/>
              </a:rPr>
              <a:t>rd</a:t>
            </a:r>
            <a:r>
              <a:rPr lang="en-US" b="0" dirty="0" smtClean="0">
                <a:effectLst/>
              </a:rPr>
              <a:t> day – 1 Corinthians 15:1-3</a:t>
            </a:r>
          </a:p>
          <a:p>
            <a:r>
              <a:rPr lang="en-US" b="0" dirty="0" smtClean="0">
                <a:effectLst/>
              </a:rPr>
              <a:t>He gave us hope of eternal life</a:t>
            </a:r>
          </a:p>
          <a:p>
            <a:r>
              <a:rPr lang="en-US" b="0" dirty="0" smtClean="0">
                <a:effectLst/>
              </a:rPr>
              <a:t>He proved that He is the Son of God – Romans 1:4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8611" y="2590800"/>
            <a:ext cx="325539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was a Black Friday</a:t>
            </a:r>
            <a:br>
              <a:rPr lang="en-US" dirty="0" smtClean="0"/>
            </a:br>
            <a:r>
              <a:rPr lang="en-US" dirty="0" smtClean="0"/>
              <a:t>But a Bright Sunday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7543800" cy="4419600"/>
          </a:xfrm>
        </p:spPr>
        <p:txBody>
          <a:bodyPr/>
          <a:lstStyle/>
          <a:p>
            <a:r>
              <a:rPr lang="en-US" dirty="0" smtClean="0"/>
              <a:t>Our obedience in baptism</a:t>
            </a:r>
          </a:p>
          <a:p>
            <a:pPr lvl="1"/>
            <a:r>
              <a:rPr lang="en-US" dirty="0" smtClean="0">
                <a:latin typeface="+mn-lt"/>
              </a:rPr>
              <a:t>Our death to sin</a:t>
            </a:r>
          </a:p>
          <a:p>
            <a:pPr lvl="1"/>
            <a:r>
              <a:rPr lang="en-US" dirty="0" smtClean="0">
                <a:latin typeface="+mn-lt"/>
              </a:rPr>
              <a:t>Our burial in water</a:t>
            </a:r>
          </a:p>
          <a:p>
            <a:pPr lvl="1"/>
            <a:r>
              <a:rPr lang="en-US" dirty="0" smtClean="0">
                <a:latin typeface="+mn-lt"/>
              </a:rPr>
              <a:t>Our resurrection to a new life</a:t>
            </a:r>
          </a:p>
          <a:p>
            <a:pPr lvl="1"/>
            <a:r>
              <a:rPr lang="en-US" dirty="0" smtClean="0">
                <a:latin typeface="+mn-lt"/>
              </a:rPr>
              <a:t>Our decision to follow Christ</a:t>
            </a:r>
          </a:p>
          <a:p>
            <a:r>
              <a:rPr lang="en-US" dirty="0" smtClean="0"/>
              <a:t>The death of Christ was a black Friday – </a:t>
            </a:r>
            <a:r>
              <a:rPr lang="en-US" smtClean="0"/>
              <a:t>followed by a </a:t>
            </a:r>
            <a:r>
              <a:rPr lang="en-US" dirty="0" smtClean="0"/>
              <a:t>bright Sunday.</a:t>
            </a:r>
            <a:endParaRPr lang="en-US" dirty="0" smtClean="0">
              <a:latin typeface="+mn-lt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3703" y="2362200"/>
            <a:ext cx="303029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For retailers </a:t>
            </a:r>
            <a:r>
              <a:rPr lang="en-US" b="0" dirty="0" smtClean="0">
                <a:effectLst/>
              </a:rPr>
              <a:t>– Black Friday is a big shopping day</a:t>
            </a:r>
          </a:p>
          <a:p>
            <a:r>
              <a:rPr lang="en-US" b="0" dirty="0" smtClean="0">
                <a:effectLst/>
              </a:rPr>
              <a:t>There are special deals – discounts – limited quantities</a:t>
            </a:r>
          </a:p>
          <a:p>
            <a:r>
              <a:rPr lang="en-US" dirty="0" smtClean="0">
                <a:effectLst/>
              </a:rPr>
              <a:t>Black</a:t>
            </a:r>
            <a:r>
              <a:rPr lang="en-US" b="0" dirty="0" smtClean="0">
                <a:effectLst/>
              </a:rPr>
              <a:t> = accounting term – black means making a profit; red – means losing money</a:t>
            </a:r>
            <a:endParaRPr lang="en-US" b="0" dirty="0">
              <a:effectLst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25" y="0"/>
            <a:ext cx="24288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Black Friday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153400" cy="3048000"/>
          </a:xfrm>
        </p:spPr>
        <p:txBody>
          <a:bodyPr/>
          <a:lstStyle/>
          <a:p>
            <a:r>
              <a:rPr lang="en-US" dirty="0" smtClean="0">
                <a:effectLst/>
              </a:rPr>
              <a:t>There was another “Black Friday”</a:t>
            </a:r>
          </a:p>
          <a:p>
            <a:r>
              <a:rPr lang="en-US" b="0" dirty="0" smtClean="0">
                <a:effectLst/>
              </a:rPr>
              <a:t>This black Friday is the day that Christ died on the cross.</a:t>
            </a:r>
          </a:p>
          <a:p>
            <a:r>
              <a:rPr lang="en-US" b="0" dirty="0" smtClean="0">
                <a:effectLst/>
              </a:rPr>
              <a:t>Why is this Friday so </a:t>
            </a:r>
            <a:r>
              <a:rPr lang="en-US" dirty="0" smtClean="0">
                <a:effectLst/>
              </a:rPr>
              <a:t>BLACK</a:t>
            </a:r>
            <a:r>
              <a:rPr lang="en-US" b="0" dirty="0" smtClean="0">
                <a:effectLst/>
              </a:rPr>
              <a:t>?</a:t>
            </a:r>
            <a:endParaRPr lang="en-US" b="0" dirty="0">
              <a:effectLst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2871" y="0"/>
            <a:ext cx="4391129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DESIRE</a:t>
            </a:r>
            <a:br>
              <a:rPr lang="en-US" dirty="0" smtClean="0"/>
            </a:br>
            <a:r>
              <a:rPr lang="en-US" dirty="0" smtClean="0"/>
              <a:t>to be rid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dirty="0" smtClean="0">
                <a:effectLst/>
              </a:rPr>
              <a:t>Pilate said to them, "What then shall I do with Jesus who is called Christ?" </a:t>
            </a:r>
            <a:r>
              <a:rPr lang="en-US" b="0" i="1" dirty="0" smtClean="0">
                <a:effectLst/>
              </a:rPr>
              <a:t>They</a:t>
            </a:r>
            <a:r>
              <a:rPr lang="en-US" b="0" dirty="0" smtClean="0">
                <a:effectLst/>
              </a:rPr>
              <a:t> all said to him, "Let Him be crucified!"  Then the governor said, "Why, what evil has He done?" But they cried out all the more, saying, "Let Him be crucified!" </a:t>
            </a:r>
            <a:r>
              <a:rPr lang="en-US" dirty="0" smtClean="0">
                <a:effectLst/>
              </a:rPr>
              <a:t>Matthew 27:22-23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DESERTION</a:t>
            </a:r>
            <a:br>
              <a:rPr lang="en-US" dirty="0" smtClean="0"/>
            </a:br>
            <a:r>
              <a:rPr lang="en-US" dirty="0" smtClean="0"/>
              <a:t>of his apostles and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dirty="0" smtClean="0">
                <a:effectLst/>
              </a:rPr>
              <a:t>But all this was done that the Scriptures of the prophets might be fulfilled</a:t>
            </a:r>
            <a:r>
              <a:rPr lang="en-US" b="0" smtClean="0">
                <a:effectLst/>
              </a:rPr>
              <a:t>. Then </a:t>
            </a:r>
            <a:r>
              <a:rPr lang="en-US" b="0" dirty="0" smtClean="0">
                <a:effectLst/>
              </a:rPr>
              <a:t>all the disciples forsook Him and </a:t>
            </a:r>
            <a:r>
              <a:rPr lang="en-US" b="0" smtClean="0">
                <a:effectLst/>
              </a:rPr>
              <a:t>fled.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Matthew 26:56</a:t>
            </a: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DISLOYALTY</a:t>
            </a:r>
            <a:br>
              <a:rPr lang="en-US" dirty="0" smtClean="0"/>
            </a:br>
            <a:r>
              <a:rPr lang="en-US" dirty="0" smtClean="0"/>
              <a:t>of Judas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baseline="30000" dirty="0" smtClean="0">
                <a:effectLst/>
              </a:rPr>
              <a:t>48</a:t>
            </a:r>
            <a:r>
              <a:rPr lang="en-US" b="0" dirty="0" smtClean="0">
                <a:effectLst/>
              </a:rPr>
              <a:t> Now His betrayer had given them a sign, saying, "Whomever I kiss, He is the One; seize Him." </a:t>
            </a:r>
            <a:r>
              <a:rPr lang="en-US" b="0" baseline="30000" dirty="0" smtClean="0">
                <a:effectLst/>
              </a:rPr>
              <a:t>49</a:t>
            </a:r>
            <a:r>
              <a:rPr lang="en-US" b="0" dirty="0" smtClean="0">
                <a:effectLst/>
              </a:rPr>
              <a:t> Immediately he went up to Jesus and said, "Greetings, Rabbi!" and kissed Him. </a:t>
            </a:r>
            <a:br>
              <a:rPr lang="en-US" b="0" dirty="0" smtClean="0">
                <a:effectLst/>
              </a:rPr>
            </a:br>
            <a:r>
              <a:rPr lang="en-US" dirty="0" smtClean="0">
                <a:effectLst/>
              </a:rPr>
              <a:t>Matthew 26:48-49</a:t>
            </a:r>
          </a:p>
          <a:p>
            <a:endParaRPr lang="en-US" b="0" dirty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DISLOYALTY</a:t>
            </a:r>
            <a:br>
              <a:rPr lang="en-US" dirty="0" smtClean="0"/>
            </a:br>
            <a:r>
              <a:rPr lang="en-US" dirty="0" smtClean="0"/>
              <a:t>of Judas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baseline="30000" dirty="0" smtClean="0">
                <a:effectLst/>
              </a:rPr>
              <a:t>50</a:t>
            </a:r>
            <a:r>
              <a:rPr lang="en-US" b="0" dirty="0" smtClean="0">
                <a:effectLst/>
              </a:rPr>
              <a:t> But Jesus said to him, "Friend, why have you come?" Then they came and laid hands on Jesus and took Him. </a:t>
            </a:r>
            <a:br>
              <a:rPr lang="en-US" b="0" dirty="0" smtClean="0">
                <a:effectLst/>
              </a:rPr>
            </a:br>
            <a:r>
              <a:rPr lang="en-US" dirty="0" smtClean="0">
                <a:effectLst/>
              </a:rPr>
              <a:t>Matthew 26:50</a:t>
            </a:r>
          </a:p>
          <a:p>
            <a:endParaRPr lang="en-US" b="0" dirty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DENIAL</a:t>
            </a:r>
            <a:br>
              <a:rPr lang="en-US" dirty="0" smtClean="0"/>
            </a:br>
            <a:r>
              <a:rPr lang="en-US" dirty="0" smtClean="0"/>
              <a:t>of Peter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baseline="30000" dirty="0" smtClean="0">
                <a:effectLst/>
              </a:rPr>
              <a:t>74</a:t>
            </a:r>
            <a:r>
              <a:rPr lang="en-US" b="0" dirty="0" smtClean="0">
                <a:effectLst/>
              </a:rPr>
              <a:t> Then he began to curse and swear, </a:t>
            </a:r>
            <a:r>
              <a:rPr lang="en-US" b="0" i="1" dirty="0" smtClean="0">
                <a:effectLst/>
              </a:rPr>
              <a:t>saying,</a:t>
            </a:r>
            <a:r>
              <a:rPr lang="en-US" b="0" dirty="0" smtClean="0">
                <a:effectLst/>
              </a:rPr>
              <a:t> "I do not know the Man!" Immediately a rooster crowed. </a:t>
            </a:r>
            <a:r>
              <a:rPr lang="en-US" dirty="0" smtClean="0">
                <a:effectLst/>
              </a:rPr>
              <a:t>Matthew 26:74</a:t>
            </a:r>
          </a:p>
          <a:p>
            <a:endParaRPr lang="en-US" b="0" dirty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Friday – DENIAL</a:t>
            </a:r>
            <a:br>
              <a:rPr lang="en-US" dirty="0" smtClean="0"/>
            </a:br>
            <a:r>
              <a:rPr lang="en-US" dirty="0" smtClean="0"/>
              <a:t>of Peter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r>
              <a:rPr lang="en-US" b="0" baseline="30000" dirty="0" smtClean="0">
                <a:effectLst/>
              </a:rPr>
              <a:t>75</a:t>
            </a:r>
            <a:r>
              <a:rPr lang="en-US" b="0" dirty="0" smtClean="0">
                <a:effectLst/>
              </a:rPr>
              <a:t> And Peter remembered the word of Jesus who had said to him, "Before the rooster crows, you will deny Me three times." So he went out and wept bitterly. </a:t>
            </a:r>
            <a:br>
              <a:rPr lang="en-US" b="0" dirty="0" smtClean="0">
                <a:effectLst/>
              </a:rPr>
            </a:br>
            <a:r>
              <a:rPr lang="en-US" dirty="0" smtClean="0">
                <a:effectLst/>
              </a:rPr>
              <a:t>Matthew 26:75</a:t>
            </a:r>
          </a:p>
          <a:p>
            <a:endParaRPr lang="en-US" b="0" dirty="0">
              <a:effectLst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ymaroon">
  <a:themeElements>
    <a:clrScheme name="Office Theme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graymaroon</Template>
  <TotalTime>67</TotalTime>
  <Words>592</Words>
  <Application>Microsoft PowerPoint</Application>
  <PresentationFormat>On-screen Show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graymaroon</vt:lpstr>
      <vt:lpstr>Black Friday</vt:lpstr>
      <vt:lpstr>Black Friday</vt:lpstr>
      <vt:lpstr>Black Friday</vt:lpstr>
      <vt:lpstr>Black Friday – DESIRE to be rid of Christ</vt:lpstr>
      <vt:lpstr>Black Friday – DESERTION of his apostles and others</vt:lpstr>
      <vt:lpstr>Black Friday – DISLOYALTY of Judas</vt:lpstr>
      <vt:lpstr>Black Friday – DISLOYALTY of Judas</vt:lpstr>
      <vt:lpstr>Black Friday – DENIAL of Peter</vt:lpstr>
      <vt:lpstr>Black Friday – DENIAL of Peter</vt:lpstr>
      <vt:lpstr>Black Friday – DEBT of sin</vt:lpstr>
      <vt:lpstr>Black Friday – DEATH</vt:lpstr>
      <vt:lpstr>Full Price was Paid</vt:lpstr>
      <vt:lpstr>Full Price was Paid</vt:lpstr>
      <vt:lpstr>Full Price was Paid</vt:lpstr>
      <vt:lpstr>Full Price was Paid</vt:lpstr>
      <vt:lpstr>Full Price was Paid</vt:lpstr>
      <vt:lpstr>Full Price was Paid</vt:lpstr>
      <vt:lpstr>It was a Black Friday But a Bright Sunday</vt:lpstr>
      <vt:lpstr>It was a Black Friday But a Bright Sunday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Friday</dc:title>
  <dc:creator>Manly Luscombe</dc:creator>
  <dc:description>Visit www.eBibleTeacher.com for more free PowerPoint backgrounds and images.</dc:description>
  <cp:lastModifiedBy>Manly Luscombe</cp:lastModifiedBy>
  <cp:revision>13</cp:revision>
  <dcterms:created xsi:type="dcterms:W3CDTF">2010-11-18T15:31:22Z</dcterms:created>
  <dcterms:modified xsi:type="dcterms:W3CDTF">2010-11-20T15:30:42Z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ttaylor@midwest.net</vt:lpwstr>
  </property>
  <property fmtid="{D5CDD505-2E9C-101B-9397-08002B2CF9AE}" pid="8" name="HomePage">
    <vt:lpwstr>/steed.html</vt:lpwstr>
  </property>
  <property fmtid="{D5CDD505-2E9C-101B-9397-08002B2CF9AE}" pid="9" name="Other">
    <vt:lpwstr>This is a free preview of Tom Steed's Ephesians 3 PowerPoint Show.  This preview has most of the pictures in it.  The complete show has over 39 slides.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true</vt:bool>
  </property>
  <property fmtid="{D5CDD505-2E9C-101B-9397-08002B2CF9AE}" pid="20" name="NavBtnPos">
    <vt:i4>3</vt:i4>
  </property>
  <property fmtid="{D5CDD505-2E9C-101B-9397-08002B2CF9AE}" pid="21" name="OutputDir">
    <vt:lpwstr>C:\aaahtml\steed</vt:lpwstr>
  </property>
</Properties>
</file>