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E20F7-2C7B-4975-9027-8908E266854F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1F42D5-FA39-4100-B3C5-F7A93E2E0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Peter Answers these Questions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about the Bible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 IT BECOME CORRUPTED?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Bible: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incorruptible seed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Abides 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Endures forever</a:t>
            </a:r>
          </a:p>
          <a:p>
            <a:pPr marL="514350" indent="-514350"/>
            <a:r>
              <a:rPr lang="en-US" dirty="0" smtClean="0"/>
              <a:t>Men may pervert it, alter a copy, but it is preserved elsewhere.</a:t>
            </a:r>
          </a:p>
          <a:p>
            <a:pPr marL="514350" indent="-514350"/>
            <a:r>
              <a:rPr lang="en-US" dirty="0" smtClean="0"/>
              <a:t>The gospel has been preached. The Word is confirmed.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BIBLE A DEAD LETTER?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having been born again, not of corruptible seed but incorruptible, through the word of God which lives and abides forever,</a:t>
            </a:r>
            <a:br>
              <a:rPr lang="en-US" sz="3600" dirty="0" smtClean="0"/>
            </a:br>
            <a:r>
              <a:rPr lang="en-US" sz="3600" b="1" dirty="0" smtClean="0"/>
              <a:t>1 Peter 1:23</a:t>
            </a:r>
          </a:p>
          <a:p>
            <a:r>
              <a:rPr lang="en-US" dirty="0" smtClean="0"/>
              <a:t>People may be spiritually dead, reject the Bible</a:t>
            </a:r>
          </a:p>
          <a:p>
            <a:r>
              <a:rPr lang="en-US" dirty="0" smtClean="0"/>
              <a:t>But the message is still alive, relevant, alive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RESPOND?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PURIFY YOUR SOUL</a:t>
            </a:r>
            <a:endParaRPr lang="en-US" sz="32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Since you have purified your souls in obeying the truth through the Spirit in sincere love of the brethren, love one another fervently with a pure heart, </a:t>
            </a:r>
            <a:br>
              <a:rPr lang="en-US" sz="2800" dirty="0" smtClean="0"/>
            </a:br>
            <a:r>
              <a:rPr lang="en-US" sz="2800" b="1" dirty="0" smtClean="0"/>
              <a:t>1 Peter 1:22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RESPOND?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PURIFY YOUR SOUL</a:t>
            </a:r>
          </a:p>
          <a:p>
            <a:r>
              <a:rPr lang="en-US" sz="3200" u="sng" dirty="0" smtClean="0"/>
              <a:t>BE BAPTIZED TO BE SAVED</a:t>
            </a:r>
            <a:endParaRPr lang="en-US" sz="32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also an antitype which now saves us--baptism (not the removal of the filth of the flesh, but the answer of a good conscience toward God), through the resurrection of Jesus Christ, </a:t>
            </a:r>
            <a:r>
              <a:rPr lang="en-US" sz="2800" b="1" dirty="0" smtClean="0"/>
              <a:t>1 Peter 3:21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RESPOND?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PURIFY YOUR SOUL</a:t>
            </a:r>
          </a:p>
          <a:p>
            <a:r>
              <a:rPr lang="en-US" sz="3200" dirty="0" smtClean="0"/>
              <a:t>BE BAPTIZED TO BE SAVED</a:t>
            </a:r>
          </a:p>
          <a:p>
            <a:r>
              <a:rPr lang="en-US" sz="3200" u="sng" dirty="0" smtClean="0"/>
              <a:t>DESIRE IT</a:t>
            </a:r>
            <a:endParaRPr lang="en-US" sz="32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</a:t>
            </a:r>
            <a:r>
              <a:rPr lang="en-US" sz="2800" dirty="0" smtClean="0"/>
              <a:t> Therefore, laying aside all malice, all deceit, hypocrisy, envy, and all evil speaking, 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 as newborn babes, desire the pure milk of the word, that you may grow thereby, </a:t>
            </a:r>
            <a:br>
              <a:rPr lang="en-US" sz="2800" dirty="0" smtClean="0"/>
            </a:br>
            <a:r>
              <a:rPr lang="en-US" sz="2800" b="1" dirty="0" smtClean="0"/>
              <a:t>1 Peter 2:1-2</a:t>
            </a:r>
            <a:endParaRPr lang="en-US" sz="28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RESPOND?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PURIFY YOUR SOUL</a:t>
            </a:r>
          </a:p>
          <a:p>
            <a:r>
              <a:rPr lang="en-US" sz="3200" dirty="0" smtClean="0"/>
              <a:t>BE BAPTIZED TO BE SAVED</a:t>
            </a:r>
          </a:p>
          <a:p>
            <a:r>
              <a:rPr lang="en-US" sz="3200" dirty="0" smtClean="0"/>
              <a:t>DESIRE IT</a:t>
            </a:r>
          </a:p>
          <a:p>
            <a:r>
              <a:rPr lang="en-US" sz="3200" u="sng" dirty="0" smtClean="0"/>
              <a:t>GROW IN 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but grow in the grace and knowledge of our Lord and Savior Jesus Christ. To Him </a:t>
            </a:r>
            <a:r>
              <a:rPr lang="en-US" sz="2800" i="1" dirty="0" smtClean="0"/>
              <a:t>be</a:t>
            </a:r>
            <a:r>
              <a:rPr lang="en-US" sz="2800" dirty="0" smtClean="0"/>
              <a:t> the glory both now and forever. Amen. </a:t>
            </a:r>
          </a:p>
          <a:p>
            <a:r>
              <a:rPr lang="en-US" sz="2800" b="1" dirty="0" smtClean="0"/>
              <a:t>2 Peter 3:18</a:t>
            </a:r>
            <a:endParaRPr lang="en-US" sz="28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RESPOND?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PURIFY YOUR SOUL</a:t>
            </a:r>
          </a:p>
          <a:p>
            <a:r>
              <a:rPr lang="en-US" sz="3200" dirty="0" smtClean="0"/>
              <a:t>BE BAPTIZED TO BE SAVED</a:t>
            </a:r>
          </a:p>
          <a:p>
            <a:r>
              <a:rPr lang="en-US" sz="3200" dirty="0" smtClean="0"/>
              <a:t>DESIRE IT</a:t>
            </a:r>
          </a:p>
          <a:p>
            <a:r>
              <a:rPr lang="en-US" sz="3200" dirty="0" smtClean="0"/>
              <a:t>GROW IN IT</a:t>
            </a:r>
          </a:p>
          <a:p>
            <a:r>
              <a:rPr lang="en-US" sz="3200" u="sng" dirty="0" smtClean="0"/>
              <a:t>DEFEND AGAINST FALSE TEACHING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baseline="30000" dirty="0" smtClean="0"/>
              <a:t>2</a:t>
            </a:r>
            <a:r>
              <a:rPr lang="en-US" sz="2800" dirty="0" smtClean="0"/>
              <a:t> that you may be mindful of the words which were spoken before by the holy prophets, and of the commandment of us, the apostles of the Lord and Savior, </a:t>
            </a:r>
            <a:r>
              <a:rPr lang="en-US" sz="2800" b="1" baseline="30000" dirty="0" smtClean="0"/>
              <a:t>3</a:t>
            </a:r>
            <a:r>
              <a:rPr lang="en-US" sz="2800" dirty="0" smtClean="0"/>
              <a:t> knowing this first: that scoffers will come in the last days, walking according to their own lusts,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2 Peter 3:2-3</a:t>
            </a:r>
            <a:endParaRPr lang="en-US" sz="28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BIBLE IS ALL WE NEED.</a:t>
            </a:r>
          </a:p>
          <a:p>
            <a:r>
              <a:rPr lang="en-US" dirty="0" smtClean="0"/>
              <a:t>THE BIBLE IS DEPENDABLE.</a:t>
            </a:r>
          </a:p>
          <a:p>
            <a:r>
              <a:rPr lang="en-US" dirty="0" smtClean="0"/>
              <a:t>THE BIBLE CAN BE UNDERSTOOD.</a:t>
            </a:r>
          </a:p>
          <a:p>
            <a:r>
              <a:rPr lang="en-US" dirty="0" smtClean="0"/>
              <a:t>THE BIBLE IS NOT CORRUPTED.</a:t>
            </a:r>
          </a:p>
          <a:p>
            <a:r>
              <a:rPr lang="en-US" dirty="0" smtClean="0"/>
              <a:t>THE BIBLE IS NOT A DEAD LETTER.</a:t>
            </a:r>
          </a:p>
          <a:p>
            <a:r>
              <a:rPr lang="en-US" dirty="0" smtClean="0"/>
              <a:t>THE BIBLE ANSWERS THE FALSE TEACHER.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WILL YOU RESPOND TO THE MESSAGE FROM GOD – THE BIBLE?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ALL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baseline="30000" dirty="0" smtClean="0"/>
              <a:t>2</a:t>
            </a:r>
            <a:r>
              <a:rPr lang="en-US" dirty="0" smtClean="0"/>
              <a:t> Grace and peace be multiplied to you in the knowledge of God and of Jesus our Lord, </a:t>
            </a:r>
            <a:r>
              <a:rPr lang="en-US" b="1" baseline="30000" dirty="0" smtClean="0"/>
              <a:t>3</a:t>
            </a:r>
            <a:r>
              <a:rPr lang="en-US" dirty="0" smtClean="0"/>
              <a:t> as His divine power has given to us all things that </a:t>
            </a:r>
            <a:r>
              <a:rPr lang="en-US" i="1" dirty="0" smtClean="0"/>
              <a:t>pertain</a:t>
            </a:r>
            <a:r>
              <a:rPr lang="en-US" dirty="0" smtClean="0"/>
              <a:t> to life and godliness, through the knowledge of Him who called us by glory and virtue, </a:t>
            </a:r>
            <a:r>
              <a:rPr lang="en-US" b="1" baseline="30000" dirty="0" smtClean="0"/>
              <a:t>4</a:t>
            </a:r>
            <a:r>
              <a:rPr lang="en-US" dirty="0" smtClean="0"/>
              <a:t> by which have been given to us exceedingly great and precious promises, that through these you may be partakers of the divine nature, having escaped the corruption </a:t>
            </a:r>
            <a:r>
              <a:rPr lang="en-US" i="1" dirty="0" smtClean="0"/>
              <a:t>that is</a:t>
            </a:r>
            <a:r>
              <a:rPr lang="en-US" dirty="0" smtClean="0"/>
              <a:t> in the world through lust. </a:t>
            </a:r>
          </a:p>
          <a:p>
            <a:r>
              <a:rPr lang="en-US" b="1" dirty="0" smtClean="0"/>
              <a:t>2 Peter 1:2-4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ALL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What do we have?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Knowledge of God and Jesus our Lord – v.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that pertains to life and godliness – v.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Exceedingly great and precious promises – v.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Partaking of God’s nature – v.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Escaped the corruption of the world – v. 4</a:t>
            </a:r>
          </a:p>
          <a:p>
            <a:pPr marL="514350" indent="-514350"/>
            <a:r>
              <a:rPr lang="en-US" dirty="0" smtClean="0"/>
              <a:t>They had the OT writings</a:t>
            </a:r>
          </a:p>
          <a:p>
            <a:pPr marL="514350" indent="-514350"/>
            <a:r>
              <a:rPr lang="en-US" dirty="0" smtClean="0"/>
              <a:t>They also had many of the NT writings</a:t>
            </a:r>
          </a:p>
          <a:p>
            <a:pPr marL="514350" indent="-514350"/>
            <a:r>
              <a:rPr lang="en-US" dirty="0" smtClean="0"/>
              <a:t>They had all truths preserved in the Bible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DEPENDABLE IS THE BIBLE?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baseline="30000" dirty="0" smtClean="0"/>
              <a:t>20</a:t>
            </a:r>
            <a:r>
              <a:rPr lang="en-US" sz="3600" dirty="0" smtClean="0"/>
              <a:t> knowing this first, that no prophecy of Scripture is of any private interpretation, </a:t>
            </a:r>
            <a:r>
              <a:rPr lang="en-US" sz="3600" b="1" baseline="30000" dirty="0" smtClean="0"/>
              <a:t>21</a:t>
            </a:r>
            <a:r>
              <a:rPr lang="en-US" sz="3600" dirty="0" smtClean="0"/>
              <a:t> for prophecy never came by the will of man, but holy men of God spoke </a:t>
            </a:r>
            <a:r>
              <a:rPr lang="en-US" sz="3600" i="1" dirty="0" smtClean="0"/>
              <a:t>as they were</a:t>
            </a:r>
            <a:r>
              <a:rPr lang="en-US" sz="3600" dirty="0" smtClean="0"/>
              <a:t> moved by the Holy Spirit. </a:t>
            </a:r>
          </a:p>
          <a:p>
            <a:r>
              <a:rPr lang="en-US" sz="3600" b="1" dirty="0" smtClean="0"/>
              <a:t>2 Peter 1:20-21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DEPENDABLE IS THE BIBLE?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Notice: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Not the product of the will of man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Man’s words are not always reliable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Words by Holy men are more dependable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Writings by Holy men who were moved by the Holy Spirit are dependable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BIBLE INTERPRETED?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 smtClean="0"/>
              <a:t>20</a:t>
            </a:r>
            <a:r>
              <a:rPr lang="en-US" sz="3600" dirty="0" smtClean="0"/>
              <a:t> knowing this first, that no prophecy of Scripture is of any private interpretation, </a:t>
            </a:r>
            <a:r>
              <a:rPr lang="en-US" sz="3600" b="1" baseline="30000" dirty="0" smtClean="0"/>
              <a:t>21</a:t>
            </a:r>
            <a:r>
              <a:rPr lang="en-US" sz="3600" dirty="0" smtClean="0"/>
              <a:t> for prophecy never came by the will of man, but holy men of God spoke </a:t>
            </a:r>
            <a:r>
              <a:rPr lang="en-US" sz="3600" i="1" dirty="0" smtClean="0"/>
              <a:t>as they were</a:t>
            </a:r>
            <a:r>
              <a:rPr lang="en-US" sz="3600" dirty="0" smtClean="0"/>
              <a:t> moved by the Holy Spirit. </a:t>
            </a:r>
          </a:p>
          <a:p>
            <a:r>
              <a:rPr lang="en-US" sz="3600" b="1" dirty="0" smtClean="0"/>
              <a:t>2 Peter 1:20-21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BIBLE INTERPRETED?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Private interpretations may be wrong</a:t>
            </a:r>
          </a:p>
          <a:p>
            <a:r>
              <a:rPr lang="en-US" sz="3600" dirty="0" smtClean="0"/>
              <a:t>Scripture did not originate with whims and prejudices</a:t>
            </a:r>
          </a:p>
          <a:p>
            <a:r>
              <a:rPr lang="en-US" sz="3600" dirty="0" smtClean="0"/>
              <a:t>We must not interpret the Bible with our whims and prejudices</a:t>
            </a:r>
          </a:p>
          <a:p>
            <a:r>
              <a:rPr lang="en-US" sz="3600" dirty="0" smtClean="0"/>
              <a:t>We must compare </a:t>
            </a:r>
            <a:r>
              <a:rPr lang="en-US" sz="3600" dirty="0" smtClean="0"/>
              <a:t>scripture </a:t>
            </a:r>
            <a:r>
              <a:rPr lang="en-US" sz="3600" smtClean="0"/>
              <a:t>with scripture</a:t>
            </a:r>
            <a:endParaRPr lang="en-US" sz="3600" dirty="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BIBLE INTERPRETED?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baseline="30000" dirty="0" smtClean="0"/>
              <a:t>15</a:t>
            </a:r>
            <a:r>
              <a:rPr lang="en-US" sz="3600" dirty="0" smtClean="0"/>
              <a:t> and consider </a:t>
            </a:r>
            <a:r>
              <a:rPr lang="en-US" sz="3600" i="1" dirty="0" smtClean="0"/>
              <a:t>that</a:t>
            </a:r>
            <a:r>
              <a:rPr lang="en-US" sz="3600" dirty="0" smtClean="0"/>
              <a:t> the longsuffering of our Lord </a:t>
            </a:r>
            <a:r>
              <a:rPr lang="en-US" sz="3600" i="1" dirty="0" smtClean="0"/>
              <a:t>is</a:t>
            </a:r>
            <a:r>
              <a:rPr lang="en-US" sz="3600" dirty="0" smtClean="0"/>
              <a:t> salvation--as also our beloved brother Paul, according to the wisdom given to him, has written to you, </a:t>
            </a:r>
            <a:r>
              <a:rPr lang="en-US" sz="3600" b="1" baseline="30000" dirty="0" smtClean="0"/>
              <a:t>16</a:t>
            </a:r>
            <a:r>
              <a:rPr lang="en-US" sz="3600" dirty="0" smtClean="0"/>
              <a:t> as also in all his epistles, speaking in them of these things, in which are some things hard to understand, which untaught and unstable </a:t>
            </a:r>
            <a:r>
              <a:rPr lang="en-US" sz="3600" i="1" dirty="0" smtClean="0"/>
              <a:t>people</a:t>
            </a:r>
            <a:r>
              <a:rPr lang="en-US" sz="3600" dirty="0" smtClean="0"/>
              <a:t> twist to their own destruction, as </a:t>
            </a:r>
            <a:r>
              <a:rPr lang="en-US" sz="3600" i="1" dirty="0" smtClean="0"/>
              <a:t>they do</a:t>
            </a:r>
            <a:r>
              <a:rPr lang="en-US" sz="3600" dirty="0" smtClean="0"/>
              <a:t> also the rest of the Scriptures. </a:t>
            </a:r>
          </a:p>
          <a:p>
            <a:r>
              <a:rPr lang="en-US" sz="3600" b="1" dirty="0" smtClean="0"/>
              <a:t>2 Peter 3:15-16</a:t>
            </a:r>
            <a:endParaRPr lang="en-US" sz="36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 IT BECOME CORRUPTED?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 smtClean="0"/>
              <a:t>22</a:t>
            </a:r>
            <a:r>
              <a:rPr lang="en-US" dirty="0" smtClean="0"/>
              <a:t> Since you have purified your souls in obeying the truth through the Spirit in sincere love of the brethren, love one another fervently with a pure heart, </a:t>
            </a:r>
            <a:r>
              <a:rPr lang="en-US" b="1" baseline="30000" dirty="0" smtClean="0"/>
              <a:t>23</a:t>
            </a:r>
            <a:r>
              <a:rPr lang="en-US" dirty="0" smtClean="0"/>
              <a:t> having been born again, not of corruptible seed but incorruptible, through the word of God which lives and abides forever, </a:t>
            </a:r>
            <a:r>
              <a:rPr lang="en-US" b="1" baseline="30000" dirty="0" smtClean="0"/>
              <a:t>24</a:t>
            </a:r>
            <a:r>
              <a:rPr lang="en-US" dirty="0" smtClean="0"/>
              <a:t> because </a:t>
            </a:r>
            <a:r>
              <a:rPr lang="en-US" i="1" dirty="0" smtClean="0"/>
              <a:t>"All flesh is as grass,</a:t>
            </a:r>
            <a:r>
              <a:rPr lang="en-US" dirty="0" smtClean="0"/>
              <a:t> </a:t>
            </a:r>
            <a:r>
              <a:rPr lang="en-US" i="1" dirty="0" smtClean="0"/>
              <a:t>And all the glory of man</a:t>
            </a:r>
            <a:r>
              <a:rPr lang="en-US" dirty="0" smtClean="0"/>
              <a:t> </a:t>
            </a:r>
            <a:r>
              <a:rPr lang="en-US" i="1" dirty="0" smtClean="0"/>
              <a:t>as the flower of the grass.</a:t>
            </a:r>
            <a:r>
              <a:rPr lang="en-US" dirty="0" smtClean="0"/>
              <a:t> </a:t>
            </a:r>
            <a:r>
              <a:rPr lang="en-US" i="1" dirty="0" smtClean="0"/>
              <a:t>The grass withers,</a:t>
            </a:r>
            <a:r>
              <a:rPr lang="en-US" dirty="0" smtClean="0"/>
              <a:t> </a:t>
            </a:r>
            <a:r>
              <a:rPr lang="en-US" i="1" dirty="0" smtClean="0"/>
              <a:t>And its flower falls away,</a:t>
            </a:r>
            <a:r>
              <a:rPr lang="en-US" dirty="0" smtClean="0"/>
              <a:t> </a:t>
            </a:r>
            <a:r>
              <a:rPr lang="en-US" b="1" baseline="30000" dirty="0" smtClean="0"/>
              <a:t>25</a:t>
            </a:r>
            <a:r>
              <a:rPr lang="en-US" dirty="0" smtClean="0"/>
              <a:t> </a:t>
            </a:r>
            <a:r>
              <a:rPr lang="en-US" i="1" dirty="0" smtClean="0"/>
              <a:t>But the word of the </a:t>
            </a:r>
            <a:r>
              <a:rPr lang="en-US" i="1" cap="small" dirty="0" smtClean="0"/>
              <a:t>Lord</a:t>
            </a:r>
            <a:r>
              <a:rPr lang="en-US" i="1" dirty="0" smtClean="0"/>
              <a:t> endures forever."</a:t>
            </a:r>
            <a:r>
              <a:rPr lang="en-US" dirty="0" smtClean="0"/>
              <a:t> Now this is the word which by the gospel was preached to you.   </a:t>
            </a:r>
            <a:r>
              <a:rPr lang="en-US" b="1" dirty="0" smtClean="0"/>
              <a:t>1 Peter 1:22-25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492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Questions about the Bible</vt:lpstr>
      <vt:lpstr>IS IT ALL WE NEED?</vt:lpstr>
      <vt:lpstr>IS IT ALL WE NEED?</vt:lpstr>
      <vt:lpstr>HOW DEPENDABLE IS THE BIBLE?</vt:lpstr>
      <vt:lpstr>HOW DEPENDABLE IS THE BIBLE?</vt:lpstr>
      <vt:lpstr>HOW IS THE BIBLE INTERPRETED?</vt:lpstr>
      <vt:lpstr>HOW IS THE BIBLE INTERPRETED?</vt:lpstr>
      <vt:lpstr>HOW IS THE BIBLE INTERPRETED?</vt:lpstr>
      <vt:lpstr>COULD IT BECOME CORRUPTED?</vt:lpstr>
      <vt:lpstr>COULD IT BECOME CORRUPTED?</vt:lpstr>
      <vt:lpstr>IS THE BIBLE A DEAD LETTER?</vt:lpstr>
      <vt:lpstr>HOW SHOULD I RESPOND?</vt:lpstr>
      <vt:lpstr>HOW SHOULD I RESPOND?</vt:lpstr>
      <vt:lpstr>HOW SHOULD I RESPOND?</vt:lpstr>
      <vt:lpstr>HOW SHOULD I RESPOND?</vt:lpstr>
      <vt:lpstr>HOW SHOULD I RESPOND?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about the Bible</dc:title>
  <dc:creator>Manly Luscombe</dc:creator>
  <cp:lastModifiedBy>Manly Luscombe</cp:lastModifiedBy>
  <cp:revision>14</cp:revision>
  <dcterms:created xsi:type="dcterms:W3CDTF">2010-08-16T20:52:05Z</dcterms:created>
  <dcterms:modified xsi:type="dcterms:W3CDTF">2010-08-16T22:22:13Z</dcterms:modified>
</cp:coreProperties>
</file>