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0"/>
  </p:notesMasterIdLst>
  <p:handoutMasterIdLst>
    <p:handoutMasterId r:id="rId21"/>
  </p:handoutMasterIdLst>
  <p:sldIdLst>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23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0" d="100"/>
          <a:sy n="60" d="100"/>
        </p:scale>
        <p:origin x="1642"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ly Luscombe" userId="d66a401e1e7a39bf" providerId="LiveId" clId="{983B61D5-8D9B-4D8E-B35A-2B0CAEA442D1}"/>
    <pc:docChg chg="custSel addSld delSld modSld modMainMaster">
      <pc:chgData name="Manly Luscombe" userId="d66a401e1e7a39bf" providerId="LiveId" clId="{983B61D5-8D9B-4D8E-B35A-2B0CAEA442D1}" dt="2023-01-20T16:17:06.233" v="901" actId="47"/>
      <pc:docMkLst>
        <pc:docMk/>
      </pc:docMkLst>
      <pc:sldChg chg="modTransition">
        <pc:chgData name="Manly Luscombe" userId="d66a401e1e7a39bf" providerId="LiveId" clId="{983B61D5-8D9B-4D8E-B35A-2B0CAEA442D1}" dt="2022-12-08T18:56:13.250" v="872"/>
        <pc:sldMkLst>
          <pc:docMk/>
          <pc:sldMk cId="3550316025" sldId="264"/>
        </pc:sldMkLst>
      </pc:sldChg>
      <pc:sldChg chg="modSp mod modTransition">
        <pc:chgData name="Manly Luscombe" userId="d66a401e1e7a39bf" providerId="LiveId" clId="{983B61D5-8D9B-4D8E-B35A-2B0CAEA442D1}" dt="2022-12-08T18:56:13.250" v="872"/>
        <pc:sldMkLst>
          <pc:docMk/>
          <pc:sldMk cId="2306553187" sldId="265"/>
        </pc:sldMkLst>
        <pc:spChg chg="mod">
          <ac:chgData name="Manly Luscombe" userId="d66a401e1e7a39bf" providerId="LiveId" clId="{983B61D5-8D9B-4D8E-B35A-2B0CAEA442D1}" dt="2022-12-08T18:55:51.354" v="870" actId="207"/>
          <ac:spMkLst>
            <pc:docMk/>
            <pc:sldMk cId="2306553187" sldId="265"/>
            <ac:spMk id="3" creationId="{26D53F40-C949-D7D5-7108-B75A338C5374}"/>
          </ac:spMkLst>
        </pc:spChg>
      </pc:sldChg>
      <pc:sldChg chg="modSp mod modTransition">
        <pc:chgData name="Manly Luscombe" userId="d66a401e1e7a39bf" providerId="LiveId" clId="{983B61D5-8D9B-4D8E-B35A-2B0CAEA442D1}" dt="2022-12-08T18:57:36.185" v="891" actId="115"/>
        <pc:sldMkLst>
          <pc:docMk/>
          <pc:sldMk cId="886488554" sldId="266"/>
        </pc:sldMkLst>
        <pc:spChg chg="mod">
          <ac:chgData name="Manly Luscombe" userId="d66a401e1e7a39bf" providerId="LiveId" clId="{983B61D5-8D9B-4D8E-B35A-2B0CAEA442D1}" dt="2022-12-08T18:57:36.185" v="891" actId="115"/>
          <ac:spMkLst>
            <pc:docMk/>
            <pc:sldMk cId="886488554" sldId="266"/>
            <ac:spMk id="3" creationId="{26D53F40-C949-D7D5-7108-B75A338C5374}"/>
          </ac:spMkLst>
        </pc:spChg>
      </pc:sldChg>
      <pc:sldChg chg="modTransition">
        <pc:chgData name="Manly Luscombe" userId="d66a401e1e7a39bf" providerId="LiveId" clId="{983B61D5-8D9B-4D8E-B35A-2B0CAEA442D1}" dt="2022-12-08T18:56:13.250" v="872"/>
        <pc:sldMkLst>
          <pc:docMk/>
          <pc:sldMk cId="4155545961" sldId="267"/>
        </pc:sldMkLst>
      </pc:sldChg>
      <pc:sldChg chg="modTransition">
        <pc:chgData name="Manly Luscombe" userId="d66a401e1e7a39bf" providerId="LiveId" clId="{983B61D5-8D9B-4D8E-B35A-2B0CAEA442D1}" dt="2022-12-08T18:56:13.250" v="872"/>
        <pc:sldMkLst>
          <pc:docMk/>
          <pc:sldMk cId="4252947666" sldId="268"/>
        </pc:sldMkLst>
      </pc:sldChg>
      <pc:sldChg chg="modTransition">
        <pc:chgData name="Manly Luscombe" userId="d66a401e1e7a39bf" providerId="LiveId" clId="{983B61D5-8D9B-4D8E-B35A-2B0CAEA442D1}" dt="2022-12-08T18:56:13.250" v="872"/>
        <pc:sldMkLst>
          <pc:docMk/>
          <pc:sldMk cId="2446389704" sldId="269"/>
        </pc:sldMkLst>
      </pc:sldChg>
      <pc:sldChg chg="modTransition">
        <pc:chgData name="Manly Luscombe" userId="d66a401e1e7a39bf" providerId="LiveId" clId="{983B61D5-8D9B-4D8E-B35A-2B0CAEA442D1}" dt="2022-12-08T18:56:13.250" v="872"/>
        <pc:sldMkLst>
          <pc:docMk/>
          <pc:sldMk cId="1422175429" sldId="270"/>
        </pc:sldMkLst>
      </pc:sldChg>
      <pc:sldChg chg="modSp mod modTransition">
        <pc:chgData name="Manly Luscombe" userId="d66a401e1e7a39bf" providerId="LiveId" clId="{983B61D5-8D9B-4D8E-B35A-2B0CAEA442D1}" dt="2022-12-08T18:56:13.250" v="872"/>
        <pc:sldMkLst>
          <pc:docMk/>
          <pc:sldMk cId="190796312" sldId="271"/>
        </pc:sldMkLst>
        <pc:spChg chg="mod">
          <ac:chgData name="Manly Luscombe" userId="d66a401e1e7a39bf" providerId="LiveId" clId="{983B61D5-8D9B-4D8E-B35A-2B0CAEA442D1}" dt="2022-12-08T18:39:45.770" v="223" actId="6549"/>
          <ac:spMkLst>
            <pc:docMk/>
            <pc:sldMk cId="190796312" sldId="271"/>
            <ac:spMk id="3" creationId="{78A7016E-4E49-4ADC-2EFA-50C18BC3D20E}"/>
          </ac:spMkLst>
        </pc:spChg>
      </pc:sldChg>
      <pc:sldChg chg="modSp add mod modTransition">
        <pc:chgData name="Manly Luscombe" userId="d66a401e1e7a39bf" providerId="LiveId" clId="{983B61D5-8D9B-4D8E-B35A-2B0CAEA442D1}" dt="2022-12-08T18:56:13.250" v="872"/>
        <pc:sldMkLst>
          <pc:docMk/>
          <pc:sldMk cId="595961104" sldId="272"/>
        </pc:sldMkLst>
        <pc:spChg chg="mod">
          <ac:chgData name="Manly Luscombe" userId="d66a401e1e7a39bf" providerId="LiveId" clId="{983B61D5-8D9B-4D8E-B35A-2B0CAEA442D1}" dt="2022-12-08T18:40:42.441" v="299" actId="27636"/>
          <ac:spMkLst>
            <pc:docMk/>
            <pc:sldMk cId="595961104" sldId="272"/>
            <ac:spMk id="3" creationId="{78A7016E-4E49-4ADC-2EFA-50C18BC3D20E}"/>
          </ac:spMkLst>
        </pc:spChg>
      </pc:sldChg>
      <pc:sldChg chg="modSp add mod modTransition">
        <pc:chgData name="Manly Luscombe" userId="d66a401e1e7a39bf" providerId="LiveId" clId="{983B61D5-8D9B-4D8E-B35A-2B0CAEA442D1}" dt="2022-12-08T18:56:13.250" v="872"/>
        <pc:sldMkLst>
          <pc:docMk/>
          <pc:sldMk cId="1204256331" sldId="273"/>
        </pc:sldMkLst>
        <pc:spChg chg="mod">
          <ac:chgData name="Manly Luscombe" userId="d66a401e1e7a39bf" providerId="LiveId" clId="{983B61D5-8D9B-4D8E-B35A-2B0CAEA442D1}" dt="2022-12-08T18:41:31.647" v="341" actId="20577"/>
          <ac:spMkLst>
            <pc:docMk/>
            <pc:sldMk cId="1204256331" sldId="273"/>
            <ac:spMk id="2" creationId="{CE5BE171-710B-3889-E6D2-1901C257E5EC}"/>
          </ac:spMkLst>
        </pc:spChg>
        <pc:spChg chg="mod">
          <ac:chgData name="Manly Luscombe" userId="d66a401e1e7a39bf" providerId="LiveId" clId="{983B61D5-8D9B-4D8E-B35A-2B0CAEA442D1}" dt="2022-12-08T18:42:24.261" v="345" actId="255"/>
          <ac:spMkLst>
            <pc:docMk/>
            <pc:sldMk cId="1204256331" sldId="273"/>
            <ac:spMk id="3" creationId="{78A7016E-4E49-4ADC-2EFA-50C18BC3D20E}"/>
          </ac:spMkLst>
        </pc:spChg>
      </pc:sldChg>
      <pc:sldChg chg="modSp add mod modTransition">
        <pc:chgData name="Manly Luscombe" userId="d66a401e1e7a39bf" providerId="LiveId" clId="{983B61D5-8D9B-4D8E-B35A-2B0CAEA442D1}" dt="2022-12-08T18:56:13.250" v="872"/>
        <pc:sldMkLst>
          <pc:docMk/>
          <pc:sldMk cId="1323550066" sldId="274"/>
        </pc:sldMkLst>
        <pc:spChg chg="mod">
          <ac:chgData name="Manly Luscombe" userId="d66a401e1e7a39bf" providerId="LiveId" clId="{983B61D5-8D9B-4D8E-B35A-2B0CAEA442D1}" dt="2022-12-08T18:44:59.711" v="466" actId="6549"/>
          <ac:spMkLst>
            <pc:docMk/>
            <pc:sldMk cId="1323550066" sldId="274"/>
            <ac:spMk id="3" creationId="{78A7016E-4E49-4ADC-2EFA-50C18BC3D20E}"/>
          </ac:spMkLst>
        </pc:spChg>
      </pc:sldChg>
      <pc:sldChg chg="modSp add mod modTransition">
        <pc:chgData name="Manly Luscombe" userId="d66a401e1e7a39bf" providerId="LiveId" clId="{983B61D5-8D9B-4D8E-B35A-2B0CAEA442D1}" dt="2022-12-08T18:56:13.250" v="872"/>
        <pc:sldMkLst>
          <pc:docMk/>
          <pc:sldMk cId="2349748347" sldId="275"/>
        </pc:sldMkLst>
        <pc:spChg chg="mod">
          <ac:chgData name="Manly Luscombe" userId="d66a401e1e7a39bf" providerId="LiveId" clId="{983B61D5-8D9B-4D8E-B35A-2B0CAEA442D1}" dt="2022-12-08T18:45:44.673" v="481" actId="20577"/>
          <ac:spMkLst>
            <pc:docMk/>
            <pc:sldMk cId="2349748347" sldId="275"/>
            <ac:spMk id="2" creationId="{CE5BE171-710B-3889-E6D2-1901C257E5EC}"/>
          </ac:spMkLst>
        </pc:spChg>
        <pc:spChg chg="mod">
          <ac:chgData name="Manly Luscombe" userId="d66a401e1e7a39bf" providerId="LiveId" clId="{983B61D5-8D9B-4D8E-B35A-2B0CAEA442D1}" dt="2022-12-08T18:47:19.746" v="487" actId="255"/>
          <ac:spMkLst>
            <pc:docMk/>
            <pc:sldMk cId="2349748347" sldId="275"/>
            <ac:spMk id="3" creationId="{78A7016E-4E49-4ADC-2EFA-50C18BC3D20E}"/>
          </ac:spMkLst>
        </pc:spChg>
      </pc:sldChg>
      <pc:sldChg chg="modSp add mod modTransition">
        <pc:chgData name="Manly Luscombe" userId="d66a401e1e7a39bf" providerId="LiveId" clId="{983B61D5-8D9B-4D8E-B35A-2B0CAEA442D1}" dt="2022-12-08T18:56:13.250" v="872"/>
        <pc:sldMkLst>
          <pc:docMk/>
          <pc:sldMk cId="4171233679" sldId="276"/>
        </pc:sldMkLst>
        <pc:spChg chg="mod">
          <ac:chgData name="Manly Luscombe" userId="d66a401e1e7a39bf" providerId="LiveId" clId="{983B61D5-8D9B-4D8E-B35A-2B0CAEA442D1}" dt="2022-12-08T18:49:44.940" v="595" actId="255"/>
          <ac:spMkLst>
            <pc:docMk/>
            <pc:sldMk cId="4171233679" sldId="276"/>
            <ac:spMk id="3" creationId="{78A7016E-4E49-4ADC-2EFA-50C18BC3D20E}"/>
          </ac:spMkLst>
        </pc:spChg>
      </pc:sldChg>
      <pc:sldChg chg="modSp add mod modTransition">
        <pc:chgData name="Manly Luscombe" userId="d66a401e1e7a39bf" providerId="LiveId" clId="{983B61D5-8D9B-4D8E-B35A-2B0CAEA442D1}" dt="2022-12-08T18:56:13.250" v="872"/>
        <pc:sldMkLst>
          <pc:docMk/>
          <pc:sldMk cId="4002043239" sldId="277"/>
        </pc:sldMkLst>
        <pc:spChg chg="mod">
          <ac:chgData name="Manly Luscombe" userId="d66a401e1e7a39bf" providerId="LiveId" clId="{983B61D5-8D9B-4D8E-B35A-2B0CAEA442D1}" dt="2022-12-08T18:51:25.952" v="630" actId="20577"/>
          <ac:spMkLst>
            <pc:docMk/>
            <pc:sldMk cId="4002043239" sldId="277"/>
            <ac:spMk id="3" creationId="{78A7016E-4E49-4ADC-2EFA-50C18BC3D20E}"/>
          </ac:spMkLst>
        </pc:spChg>
      </pc:sldChg>
      <pc:sldChg chg="modSp add mod modTransition">
        <pc:chgData name="Manly Luscombe" userId="d66a401e1e7a39bf" providerId="LiveId" clId="{983B61D5-8D9B-4D8E-B35A-2B0CAEA442D1}" dt="2022-12-08T19:00:16.422" v="899" actId="20577"/>
        <pc:sldMkLst>
          <pc:docMk/>
          <pc:sldMk cId="1997843630" sldId="278"/>
        </pc:sldMkLst>
        <pc:spChg chg="mod">
          <ac:chgData name="Manly Luscombe" userId="d66a401e1e7a39bf" providerId="LiveId" clId="{983B61D5-8D9B-4D8E-B35A-2B0CAEA442D1}" dt="2022-12-08T18:52:13.791" v="652" actId="255"/>
          <ac:spMkLst>
            <pc:docMk/>
            <pc:sldMk cId="1997843630" sldId="278"/>
            <ac:spMk id="2" creationId="{CE5BE171-710B-3889-E6D2-1901C257E5EC}"/>
          </ac:spMkLst>
        </pc:spChg>
        <pc:spChg chg="mod">
          <ac:chgData name="Manly Luscombe" userId="d66a401e1e7a39bf" providerId="LiveId" clId="{983B61D5-8D9B-4D8E-B35A-2B0CAEA442D1}" dt="2022-12-08T19:00:16.422" v="899" actId="20577"/>
          <ac:spMkLst>
            <pc:docMk/>
            <pc:sldMk cId="1997843630" sldId="278"/>
            <ac:spMk id="3" creationId="{78A7016E-4E49-4ADC-2EFA-50C18BC3D20E}"/>
          </ac:spMkLst>
        </pc:spChg>
      </pc:sldChg>
      <pc:sldChg chg="new del">
        <pc:chgData name="Manly Luscombe" userId="d66a401e1e7a39bf" providerId="LiveId" clId="{983B61D5-8D9B-4D8E-B35A-2B0CAEA442D1}" dt="2023-01-20T16:17:06.233" v="901" actId="47"/>
        <pc:sldMkLst>
          <pc:docMk/>
          <pc:sldMk cId="3670178364" sldId="279"/>
        </pc:sldMkLst>
      </pc:sldChg>
      <pc:sldMasterChg chg="modTransition modSldLayout">
        <pc:chgData name="Manly Luscombe" userId="d66a401e1e7a39bf" providerId="LiveId" clId="{983B61D5-8D9B-4D8E-B35A-2B0CAEA442D1}" dt="2022-12-08T18:56:13.250" v="872"/>
        <pc:sldMasterMkLst>
          <pc:docMk/>
          <pc:sldMasterMk cId="0" sldId="2147483840"/>
        </pc:sldMasterMkLst>
        <pc:sldLayoutChg chg="modTransition">
          <pc:chgData name="Manly Luscombe" userId="d66a401e1e7a39bf" providerId="LiveId" clId="{983B61D5-8D9B-4D8E-B35A-2B0CAEA442D1}" dt="2022-12-08T18:56:13.250" v="872"/>
          <pc:sldLayoutMkLst>
            <pc:docMk/>
            <pc:sldMasterMk cId="0" sldId="2147483840"/>
            <pc:sldLayoutMk cId="0" sldId="2147483841"/>
          </pc:sldLayoutMkLst>
        </pc:sldLayoutChg>
        <pc:sldLayoutChg chg="modTransition">
          <pc:chgData name="Manly Luscombe" userId="d66a401e1e7a39bf" providerId="LiveId" clId="{983B61D5-8D9B-4D8E-B35A-2B0CAEA442D1}" dt="2022-12-08T18:56:13.250" v="872"/>
          <pc:sldLayoutMkLst>
            <pc:docMk/>
            <pc:sldMasterMk cId="0" sldId="2147483840"/>
            <pc:sldLayoutMk cId="0" sldId="2147483842"/>
          </pc:sldLayoutMkLst>
        </pc:sldLayoutChg>
        <pc:sldLayoutChg chg="modTransition">
          <pc:chgData name="Manly Luscombe" userId="d66a401e1e7a39bf" providerId="LiveId" clId="{983B61D5-8D9B-4D8E-B35A-2B0CAEA442D1}" dt="2022-12-08T18:56:13.250" v="872"/>
          <pc:sldLayoutMkLst>
            <pc:docMk/>
            <pc:sldMasterMk cId="0" sldId="2147483840"/>
            <pc:sldLayoutMk cId="0" sldId="2147483843"/>
          </pc:sldLayoutMkLst>
        </pc:sldLayoutChg>
        <pc:sldLayoutChg chg="modTransition">
          <pc:chgData name="Manly Luscombe" userId="d66a401e1e7a39bf" providerId="LiveId" clId="{983B61D5-8D9B-4D8E-B35A-2B0CAEA442D1}" dt="2022-12-08T18:56:13.250" v="872"/>
          <pc:sldLayoutMkLst>
            <pc:docMk/>
            <pc:sldMasterMk cId="0" sldId="2147483840"/>
            <pc:sldLayoutMk cId="0" sldId="2147483844"/>
          </pc:sldLayoutMkLst>
        </pc:sldLayoutChg>
        <pc:sldLayoutChg chg="modTransition">
          <pc:chgData name="Manly Luscombe" userId="d66a401e1e7a39bf" providerId="LiveId" clId="{983B61D5-8D9B-4D8E-B35A-2B0CAEA442D1}" dt="2022-12-08T18:56:13.250" v="872"/>
          <pc:sldLayoutMkLst>
            <pc:docMk/>
            <pc:sldMasterMk cId="0" sldId="2147483840"/>
            <pc:sldLayoutMk cId="0" sldId="2147483845"/>
          </pc:sldLayoutMkLst>
        </pc:sldLayoutChg>
        <pc:sldLayoutChg chg="modTransition">
          <pc:chgData name="Manly Luscombe" userId="d66a401e1e7a39bf" providerId="LiveId" clId="{983B61D5-8D9B-4D8E-B35A-2B0CAEA442D1}" dt="2022-12-08T18:56:13.250" v="872"/>
          <pc:sldLayoutMkLst>
            <pc:docMk/>
            <pc:sldMasterMk cId="0" sldId="2147483840"/>
            <pc:sldLayoutMk cId="0" sldId="2147483846"/>
          </pc:sldLayoutMkLst>
        </pc:sldLayoutChg>
        <pc:sldLayoutChg chg="modTransition">
          <pc:chgData name="Manly Luscombe" userId="d66a401e1e7a39bf" providerId="LiveId" clId="{983B61D5-8D9B-4D8E-B35A-2B0CAEA442D1}" dt="2022-12-08T18:56:13.250" v="872"/>
          <pc:sldLayoutMkLst>
            <pc:docMk/>
            <pc:sldMasterMk cId="0" sldId="2147483840"/>
            <pc:sldLayoutMk cId="0" sldId="2147483847"/>
          </pc:sldLayoutMkLst>
        </pc:sldLayoutChg>
        <pc:sldLayoutChg chg="modTransition">
          <pc:chgData name="Manly Luscombe" userId="d66a401e1e7a39bf" providerId="LiveId" clId="{983B61D5-8D9B-4D8E-B35A-2B0CAEA442D1}" dt="2022-12-08T18:56:13.250" v="872"/>
          <pc:sldLayoutMkLst>
            <pc:docMk/>
            <pc:sldMasterMk cId="0" sldId="2147483840"/>
            <pc:sldLayoutMk cId="0" sldId="2147483848"/>
          </pc:sldLayoutMkLst>
        </pc:sldLayoutChg>
        <pc:sldLayoutChg chg="modTransition">
          <pc:chgData name="Manly Luscombe" userId="d66a401e1e7a39bf" providerId="LiveId" clId="{983B61D5-8D9B-4D8E-B35A-2B0CAEA442D1}" dt="2022-12-08T18:56:13.250" v="872"/>
          <pc:sldLayoutMkLst>
            <pc:docMk/>
            <pc:sldMasterMk cId="0" sldId="2147483840"/>
            <pc:sldLayoutMk cId="0" sldId="2147483849"/>
          </pc:sldLayoutMkLst>
        </pc:sldLayoutChg>
        <pc:sldLayoutChg chg="modTransition">
          <pc:chgData name="Manly Luscombe" userId="d66a401e1e7a39bf" providerId="LiveId" clId="{983B61D5-8D9B-4D8E-B35A-2B0CAEA442D1}" dt="2022-12-08T18:56:13.250" v="872"/>
          <pc:sldLayoutMkLst>
            <pc:docMk/>
            <pc:sldMasterMk cId="0" sldId="2147483840"/>
            <pc:sldLayoutMk cId="0" sldId="2147483850"/>
          </pc:sldLayoutMkLst>
        </pc:sldLayoutChg>
        <pc:sldLayoutChg chg="modTransition">
          <pc:chgData name="Manly Luscombe" userId="d66a401e1e7a39bf" providerId="LiveId" clId="{983B61D5-8D9B-4D8E-B35A-2B0CAEA442D1}" dt="2022-12-08T18:56:13.250" v="872"/>
          <pc:sldLayoutMkLst>
            <pc:docMk/>
            <pc:sldMasterMk cId="0" sldId="2147483840"/>
            <pc:sldLayoutMk cId="0" sldId="214748385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D5339C-519D-4230-BF0C-1BF09A2FE2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982FE9-1227-454F-8FBE-5D49EEFEFD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93CD36-562E-4EEA-8B96-DB5FE3AB0DC1}" type="datetimeFigureOut">
              <a:rPr lang="en-US" smtClean="0"/>
              <a:t>1/20/2023</a:t>
            </a:fld>
            <a:endParaRPr lang="en-US" dirty="0"/>
          </a:p>
        </p:txBody>
      </p:sp>
      <p:sp>
        <p:nvSpPr>
          <p:cNvPr id="4" name="Footer Placeholder 3">
            <a:extLst>
              <a:ext uri="{FF2B5EF4-FFF2-40B4-BE49-F238E27FC236}">
                <a16:creationId xmlns:a16="http://schemas.microsoft.com/office/drawing/2014/main" id="{C2C515AC-387D-4DC2-8066-2F960E1511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CA55534-4B86-498E-A9D9-C98A3290DC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9C5148-8ED6-434E-BA59-EF48324382B2}" type="slidenum">
              <a:rPr lang="en-US" smtClean="0"/>
              <a:t>‹#›</a:t>
            </a:fld>
            <a:endParaRPr lang="en-US" dirty="0"/>
          </a:p>
        </p:txBody>
      </p:sp>
    </p:spTree>
    <p:extLst>
      <p:ext uri="{BB962C8B-B14F-4D97-AF65-F5344CB8AC3E}">
        <p14:creationId xmlns:p14="http://schemas.microsoft.com/office/powerpoint/2010/main" val="2638995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FA4AB-31E7-4D1C-A552-BCF9442B3075}" type="datetimeFigureOut">
              <a:rPr lang="en-US" smtClean="0"/>
              <a:t>1/20/2023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33291-C0D9-4415-AEC4-F67D377A5ADC}" type="slidenum">
              <a:rPr lang="en-US" smtClean="0"/>
              <a:t>‹#›</a:t>
            </a:fld>
            <a:endParaRPr lang="en-US" dirty="0"/>
          </a:p>
        </p:txBody>
      </p:sp>
    </p:spTree>
    <p:extLst>
      <p:ext uri="{BB962C8B-B14F-4D97-AF65-F5344CB8AC3E}">
        <p14:creationId xmlns:p14="http://schemas.microsoft.com/office/powerpoint/2010/main" val="429030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661507-A533-4F2E-B984-305D4E4F5CE4}" type="datetime1">
              <a:rPr lang="en-US" smtClean="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34DDD7-3FE8-4583-81CB-632D5267A8B4}" type="datetime1">
              <a:rPr lang="en-US" smtClean="0"/>
              <a:t>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A22273-1190-47FC-BA5A-981185797AF1}" type="datetime1">
              <a:rPr lang="en-US" smtClean="0"/>
              <a:t>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FBB71-6DE2-4937-8AEC-8B1AE0DB59CF}" type="datetime1">
              <a:rPr lang="en-US" smtClean="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83ADD7-A3CC-46CA-B4EE-B20DC19C65C4}" type="datetime1">
              <a:rPr lang="en-US" smtClean="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C6B7653-8290-49FD-9716-A2C1CB6DA8FD}" type="datetime1">
              <a:rPr lang="en-US" smtClean="0"/>
              <a:t>1/20/2023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65FF2AA5-9729-4046-B4EA-C2E953FA8206}" type="datetime1">
              <a:rPr lang="en-US" smtClean="0"/>
              <a:t>1/20/2023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E207096B-8B9A-4F98-8A4A-7B031A299951}" type="datetime1">
              <a:rPr lang="en-US" smtClean="0"/>
              <a:t>1/20/2023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858B70-756A-47BE-81CE-FA952E7560EC}" type="datetime1">
              <a:rPr lang="en-US" smtClean="0"/>
              <a:t>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10D19E4-4707-4D4C-84BE-F88B0E767A80}" type="datetime1">
              <a:rPr lang="en-US" smtClean="0"/>
              <a:t>1/20/2023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B5A93A0-19E1-47AC-8700-509B6BECB2CF}" type="datetime1">
              <a:rPr lang="en-US" smtClean="0"/>
              <a:t>1/20/2023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3CA45DD-0F6B-4F7F-AE06-73BBDCC76E66}" type="datetime1">
              <a:rPr lang="en-US" smtClean="0"/>
              <a:t>1/20/2023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push dir="u"/>
  </p:transition>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DD9264-A478-4B82-A891-2BEA8BF9F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02A32A9-E857-46CE-8AA3-D318B7D6463D}"/>
              </a:ext>
              <a:ext uri="{C183D7F6-B498-43B3-948B-1728B52AA6E4}">
                <adec:decorative xmlns:adec="http://schemas.microsoft.com/office/drawing/2017/decorative" val="1"/>
              </a:ext>
            </a:extLst>
          </p:cNvPr>
          <p:cNvPicPr>
            <a:picLocks noChangeAspect="1"/>
          </p:cNvPicPr>
          <p:nvPr/>
        </p:nvPicPr>
        <p:blipFill rotWithShape="1">
          <a:blip r:embed="rId2"/>
          <a:srcRect t="2926" r="9092" b="20447"/>
          <a:stretch/>
        </p:blipFill>
        <p:spPr>
          <a:xfrm>
            <a:off x="20" y="-1"/>
            <a:ext cx="12188932" cy="6858000"/>
          </a:xfrm>
          <a:prstGeom prst="rect">
            <a:avLst/>
          </a:prstGeom>
        </p:spPr>
      </p:pic>
      <p:sp>
        <p:nvSpPr>
          <p:cNvPr id="21" name="Rectangle 20">
            <a:extLst>
              <a:ext uri="{FF2B5EF4-FFF2-40B4-BE49-F238E27FC236}">
                <a16:creationId xmlns:a16="http://schemas.microsoft.com/office/drawing/2014/main" id="{C4D755E9-CEF5-43A7-A514-4664F25F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0BAEEE6-69AA-4811-8D2B-F84F74D46B57}"/>
              </a:ext>
            </a:extLst>
          </p:cNvPr>
          <p:cNvSpPr>
            <a:spLocks noGrp="1"/>
          </p:cNvSpPr>
          <p:nvPr>
            <p:ph type="ctrTitle"/>
          </p:nvPr>
        </p:nvSpPr>
        <p:spPr>
          <a:xfrm>
            <a:off x="643467" y="1298448"/>
            <a:ext cx="3685070" cy="3255264"/>
          </a:xfrm>
        </p:spPr>
        <p:txBody>
          <a:bodyPr>
            <a:normAutofit/>
          </a:bodyPr>
          <a:lstStyle/>
          <a:p>
            <a:r>
              <a:rPr lang="en-US" sz="4400" b="1" dirty="0">
                <a:solidFill>
                  <a:schemeClr val="bg1"/>
                </a:solidFill>
              </a:rPr>
              <a:t>Bible Certainties</a:t>
            </a:r>
          </a:p>
        </p:txBody>
      </p:sp>
      <p:sp>
        <p:nvSpPr>
          <p:cNvPr id="3" name="Subtitle 2">
            <a:extLst>
              <a:ext uri="{FF2B5EF4-FFF2-40B4-BE49-F238E27FC236}">
                <a16:creationId xmlns:a16="http://schemas.microsoft.com/office/drawing/2014/main" id="{7721F547-2086-4D47-BB8F-44FA940064BE}"/>
              </a:ext>
            </a:extLst>
          </p:cNvPr>
          <p:cNvSpPr>
            <a:spLocks noGrp="1"/>
          </p:cNvSpPr>
          <p:nvPr>
            <p:ph type="subTitle" idx="1"/>
          </p:nvPr>
        </p:nvSpPr>
        <p:spPr>
          <a:xfrm>
            <a:off x="643467" y="4670246"/>
            <a:ext cx="3685069" cy="914400"/>
          </a:xfrm>
        </p:spPr>
        <p:txBody>
          <a:bodyPr>
            <a:normAutofit/>
          </a:bodyPr>
          <a:lstStyle/>
          <a:p>
            <a:r>
              <a:rPr lang="en-US" sz="3600" b="1" dirty="0"/>
              <a:t>1 John 2:3-5</a:t>
            </a:r>
          </a:p>
        </p:txBody>
      </p:sp>
      <p:sp>
        <p:nvSpPr>
          <p:cNvPr id="23" name="Rectangle 22">
            <a:extLst>
              <a:ext uri="{FF2B5EF4-FFF2-40B4-BE49-F238E27FC236}">
                <a16:creationId xmlns:a16="http://schemas.microsoft.com/office/drawing/2014/main" id="{2BF879CD-ED15-450F-B829-699C694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031602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E171-710B-3889-E6D2-1901C257E5EC}"/>
              </a:ext>
            </a:extLst>
          </p:cNvPr>
          <p:cNvSpPr>
            <a:spLocks noGrp="1"/>
          </p:cNvSpPr>
          <p:nvPr>
            <p:ph type="title"/>
          </p:nvPr>
        </p:nvSpPr>
        <p:spPr/>
        <p:txBody>
          <a:bodyPr/>
          <a:lstStyle/>
          <a:p>
            <a:r>
              <a:rPr lang="en-US" b="1" dirty="0">
                <a:solidFill>
                  <a:schemeClr val="bg1"/>
                </a:solidFill>
              </a:rPr>
              <a:t>WE KNOW</a:t>
            </a:r>
            <a:br>
              <a:rPr lang="en-US" b="1" dirty="0">
                <a:solidFill>
                  <a:schemeClr val="bg1"/>
                </a:solidFill>
              </a:rPr>
            </a:br>
            <a:r>
              <a:rPr lang="en-US" b="1" dirty="0">
                <a:solidFill>
                  <a:schemeClr val="bg1"/>
                </a:solidFill>
              </a:rPr>
              <a:t>THAT WE WILL HAVE AN ETERNAL DWELLING WITH GOD</a:t>
            </a:r>
          </a:p>
        </p:txBody>
      </p:sp>
      <p:sp>
        <p:nvSpPr>
          <p:cNvPr id="3" name="Content Placeholder 2">
            <a:extLst>
              <a:ext uri="{FF2B5EF4-FFF2-40B4-BE49-F238E27FC236}">
                <a16:creationId xmlns:a16="http://schemas.microsoft.com/office/drawing/2014/main" id="{78A7016E-4E49-4ADC-2EFA-50C18BC3D20E}"/>
              </a:ext>
            </a:extLst>
          </p:cNvPr>
          <p:cNvSpPr>
            <a:spLocks noGrp="1"/>
          </p:cNvSpPr>
          <p:nvPr>
            <p:ph idx="1"/>
          </p:nvPr>
        </p:nvSpPr>
        <p:spPr/>
        <p:txBody>
          <a:bodyPr>
            <a:normAutofit/>
          </a:bodyPr>
          <a:lstStyle/>
          <a:p>
            <a:pPr marR="0" algn="l" rtl="0"/>
            <a:endParaRPr lang="en-US" sz="2800" b="1" dirty="0">
              <a:solidFill>
                <a:schemeClr val="tx1"/>
              </a:solidFill>
              <a:latin typeface="Verdana" panose="020B0604030504040204" pitchFamily="34" charset="0"/>
            </a:endParaRPr>
          </a:p>
          <a:p>
            <a:pPr marR="0" algn="l" rtl="0"/>
            <a:r>
              <a:rPr lang="en-US" sz="3200" b="1" i="0" u="none" strike="noStrike" baseline="0" dirty="0">
                <a:solidFill>
                  <a:schemeClr val="tx1"/>
                </a:solidFill>
                <a:latin typeface="Verdana" panose="020B0604030504040204" pitchFamily="34" charset="0"/>
              </a:rPr>
              <a:t>(2 Corinthians 5:1)  For we know that if our earthly house, </a:t>
            </a:r>
            <a:r>
              <a:rPr lang="en-US" sz="3200" b="1" i="1" u="none" strike="noStrike" baseline="0" dirty="0">
                <a:solidFill>
                  <a:schemeClr val="tx1"/>
                </a:solidFill>
                <a:latin typeface="Verdana" panose="020B0604030504040204" pitchFamily="34" charset="0"/>
              </a:rPr>
              <a:t>this</a:t>
            </a:r>
            <a:r>
              <a:rPr lang="en-US" sz="3200" b="1" i="0" u="none" strike="noStrike" baseline="0" dirty="0">
                <a:solidFill>
                  <a:schemeClr val="tx1"/>
                </a:solidFill>
                <a:latin typeface="Verdana" panose="020B0604030504040204" pitchFamily="34" charset="0"/>
              </a:rPr>
              <a:t> tent, is destroyed, we have a building from God, a house not made with hands, eternal in the heavens.</a:t>
            </a:r>
          </a:p>
        </p:txBody>
      </p:sp>
    </p:spTree>
    <p:extLst>
      <p:ext uri="{BB962C8B-B14F-4D97-AF65-F5344CB8AC3E}">
        <p14:creationId xmlns:p14="http://schemas.microsoft.com/office/powerpoint/2010/main" val="120425633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E171-710B-3889-E6D2-1901C257E5EC}"/>
              </a:ext>
            </a:extLst>
          </p:cNvPr>
          <p:cNvSpPr>
            <a:spLocks noGrp="1"/>
          </p:cNvSpPr>
          <p:nvPr>
            <p:ph type="title"/>
          </p:nvPr>
        </p:nvSpPr>
        <p:spPr/>
        <p:txBody>
          <a:bodyPr/>
          <a:lstStyle/>
          <a:p>
            <a:r>
              <a:rPr lang="en-US" b="1" dirty="0">
                <a:solidFill>
                  <a:schemeClr val="bg1"/>
                </a:solidFill>
              </a:rPr>
              <a:t>WE KNOW</a:t>
            </a:r>
            <a:br>
              <a:rPr lang="en-US" b="1" dirty="0">
                <a:solidFill>
                  <a:schemeClr val="bg1"/>
                </a:solidFill>
              </a:rPr>
            </a:br>
            <a:r>
              <a:rPr lang="en-US" b="1" dirty="0">
                <a:solidFill>
                  <a:schemeClr val="bg1"/>
                </a:solidFill>
              </a:rPr>
              <a:t>THAT WE WILL HAVE AN ETERNAL DWELLING WITH GOD</a:t>
            </a:r>
          </a:p>
        </p:txBody>
      </p:sp>
      <p:sp>
        <p:nvSpPr>
          <p:cNvPr id="3" name="Content Placeholder 2">
            <a:extLst>
              <a:ext uri="{FF2B5EF4-FFF2-40B4-BE49-F238E27FC236}">
                <a16:creationId xmlns:a16="http://schemas.microsoft.com/office/drawing/2014/main" id="{78A7016E-4E49-4ADC-2EFA-50C18BC3D20E}"/>
              </a:ext>
            </a:extLst>
          </p:cNvPr>
          <p:cNvSpPr>
            <a:spLocks noGrp="1"/>
          </p:cNvSpPr>
          <p:nvPr>
            <p:ph idx="1"/>
          </p:nvPr>
        </p:nvSpPr>
        <p:spPr/>
        <p:txBody>
          <a:bodyPr>
            <a:noAutofit/>
          </a:bodyPr>
          <a:lstStyle/>
          <a:p>
            <a:pPr marR="0" algn="l" rtl="0"/>
            <a:r>
              <a:rPr lang="en-US" sz="3200" b="1" i="0" u="none" strike="noStrike" baseline="0" dirty="0">
                <a:solidFill>
                  <a:schemeClr val="tx1"/>
                </a:solidFill>
                <a:latin typeface="Verdana" panose="020B0604030504040204" pitchFamily="34" charset="0"/>
              </a:rPr>
              <a:t>Christians know that death is not the end of our existence.</a:t>
            </a:r>
          </a:p>
          <a:p>
            <a:pPr marR="0" algn="l" rtl="0"/>
            <a:r>
              <a:rPr lang="en-US" sz="3200" b="1" dirty="0">
                <a:solidFill>
                  <a:schemeClr val="tx1"/>
                </a:solidFill>
                <a:latin typeface="Verdana" panose="020B0604030504040204" pitchFamily="34" charset="0"/>
              </a:rPr>
              <a:t>The body may perish – but the soul is eternal.</a:t>
            </a:r>
          </a:p>
          <a:p>
            <a:r>
              <a:rPr lang="en-US" sz="3200" b="1" i="0" u="none" strike="noStrike" baseline="0" dirty="0">
                <a:solidFill>
                  <a:schemeClr val="tx1"/>
                </a:solidFill>
                <a:latin typeface="Verdana" panose="020B0604030504040204" pitchFamily="34" charset="0"/>
              </a:rPr>
              <a:t>(Matthew 10:28)  And do not fear those who kill the body but cannot kill the soul. But rather fear Him who is able to destroy both soul and body in hell.</a:t>
            </a:r>
          </a:p>
        </p:txBody>
      </p:sp>
    </p:spTree>
    <p:extLst>
      <p:ext uri="{BB962C8B-B14F-4D97-AF65-F5344CB8AC3E}">
        <p14:creationId xmlns:p14="http://schemas.microsoft.com/office/powerpoint/2010/main" val="132355006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E171-710B-3889-E6D2-1901C257E5EC}"/>
              </a:ext>
            </a:extLst>
          </p:cNvPr>
          <p:cNvSpPr>
            <a:spLocks noGrp="1"/>
          </p:cNvSpPr>
          <p:nvPr>
            <p:ph type="title"/>
          </p:nvPr>
        </p:nvSpPr>
        <p:spPr/>
        <p:txBody>
          <a:bodyPr/>
          <a:lstStyle/>
          <a:p>
            <a:r>
              <a:rPr lang="en-US" b="1" dirty="0">
                <a:solidFill>
                  <a:schemeClr val="bg1"/>
                </a:solidFill>
              </a:rPr>
              <a:t>WE KNOW</a:t>
            </a:r>
            <a:br>
              <a:rPr lang="en-US" b="1" dirty="0">
                <a:solidFill>
                  <a:schemeClr val="bg1"/>
                </a:solidFill>
              </a:rPr>
            </a:br>
            <a:r>
              <a:rPr lang="en-US" b="1" dirty="0">
                <a:solidFill>
                  <a:schemeClr val="bg1"/>
                </a:solidFill>
              </a:rPr>
              <a:t>THAT WE WILL BE LIKE CHRIST</a:t>
            </a:r>
          </a:p>
        </p:txBody>
      </p:sp>
      <p:sp>
        <p:nvSpPr>
          <p:cNvPr id="3" name="Content Placeholder 2">
            <a:extLst>
              <a:ext uri="{FF2B5EF4-FFF2-40B4-BE49-F238E27FC236}">
                <a16:creationId xmlns:a16="http://schemas.microsoft.com/office/drawing/2014/main" id="{78A7016E-4E49-4ADC-2EFA-50C18BC3D20E}"/>
              </a:ext>
            </a:extLst>
          </p:cNvPr>
          <p:cNvSpPr>
            <a:spLocks noGrp="1"/>
          </p:cNvSpPr>
          <p:nvPr>
            <p:ph idx="1"/>
          </p:nvPr>
        </p:nvSpPr>
        <p:spPr/>
        <p:txBody>
          <a:bodyPr>
            <a:noAutofit/>
          </a:bodyPr>
          <a:lstStyle/>
          <a:p>
            <a:pPr marR="0" algn="l" rtl="0"/>
            <a:r>
              <a:rPr lang="en-US" sz="2800" b="1" i="0" u="none" strike="noStrike" baseline="0" dirty="0">
                <a:solidFill>
                  <a:schemeClr val="tx1"/>
                </a:solidFill>
                <a:latin typeface="Verdana" panose="020B0604030504040204" pitchFamily="34" charset="0"/>
              </a:rPr>
              <a:t>(1 John 3:1)  Behold what manner of love the Father has bestowed on us, that we should be called children of God! Therefore the world does not know us, because it did not know Him.</a:t>
            </a:r>
          </a:p>
          <a:p>
            <a:pPr marR="0" algn="l" rtl="0"/>
            <a:r>
              <a:rPr lang="en-US" sz="2800" b="1" i="0" u="none" strike="noStrike" baseline="0" dirty="0">
                <a:solidFill>
                  <a:schemeClr val="tx1"/>
                </a:solidFill>
                <a:latin typeface="Verdana" panose="020B0604030504040204" pitchFamily="34" charset="0"/>
              </a:rPr>
              <a:t>(1 John 3:2)  Beloved, now we are children of God; and it has not yet been revealed what we shall be, but we know that when He is revealed, we shall be like Him, for we shall see Him as He is.</a:t>
            </a:r>
          </a:p>
        </p:txBody>
      </p:sp>
    </p:spTree>
    <p:extLst>
      <p:ext uri="{BB962C8B-B14F-4D97-AF65-F5344CB8AC3E}">
        <p14:creationId xmlns:p14="http://schemas.microsoft.com/office/powerpoint/2010/main" val="234974834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E171-710B-3889-E6D2-1901C257E5EC}"/>
              </a:ext>
            </a:extLst>
          </p:cNvPr>
          <p:cNvSpPr>
            <a:spLocks noGrp="1"/>
          </p:cNvSpPr>
          <p:nvPr>
            <p:ph type="title"/>
          </p:nvPr>
        </p:nvSpPr>
        <p:spPr/>
        <p:txBody>
          <a:bodyPr/>
          <a:lstStyle/>
          <a:p>
            <a:r>
              <a:rPr lang="en-US" b="1" dirty="0">
                <a:solidFill>
                  <a:schemeClr val="bg1"/>
                </a:solidFill>
              </a:rPr>
              <a:t>WE KNOW</a:t>
            </a:r>
            <a:br>
              <a:rPr lang="en-US" b="1" dirty="0">
                <a:solidFill>
                  <a:schemeClr val="bg1"/>
                </a:solidFill>
              </a:rPr>
            </a:br>
            <a:r>
              <a:rPr lang="en-US" b="1" dirty="0">
                <a:solidFill>
                  <a:schemeClr val="bg1"/>
                </a:solidFill>
              </a:rPr>
              <a:t>THAT WE WILL BE LIKE CHRIST</a:t>
            </a:r>
          </a:p>
        </p:txBody>
      </p:sp>
      <p:sp>
        <p:nvSpPr>
          <p:cNvPr id="3" name="Content Placeholder 2">
            <a:extLst>
              <a:ext uri="{FF2B5EF4-FFF2-40B4-BE49-F238E27FC236}">
                <a16:creationId xmlns:a16="http://schemas.microsoft.com/office/drawing/2014/main" id="{78A7016E-4E49-4ADC-2EFA-50C18BC3D20E}"/>
              </a:ext>
            </a:extLst>
          </p:cNvPr>
          <p:cNvSpPr>
            <a:spLocks noGrp="1"/>
          </p:cNvSpPr>
          <p:nvPr>
            <p:ph idx="1"/>
          </p:nvPr>
        </p:nvSpPr>
        <p:spPr/>
        <p:txBody>
          <a:bodyPr>
            <a:noAutofit/>
          </a:bodyPr>
          <a:lstStyle/>
          <a:p>
            <a:pPr marR="0" algn="l" rtl="0"/>
            <a:r>
              <a:rPr lang="en-US" sz="2800" b="1" i="0" u="none" strike="noStrike" baseline="0" dirty="0">
                <a:solidFill>
                  <a:schemeClr val="tx1"/>
                </a:solidFill>
                <a:latin typeface="Verdana" panose="020B0604030504040204" pitchFamily="34" charset="0"/>
              </a:rPr>
              <a:t>We will recognize Christ. We will see Him face to face.</a:t>
            </a:r>
          </a:p>
          <a:p>
            <a:pPr marR="0" algn="l" rtl="0"/>
            <a:r>
              <a:rPr lang="en-US" sz="2800" b="1" dirty="0">
                <a:solidFill>
                  <a:schemeClr val="tx1"/>
                </a:solidFill>
                <a:latin typeface="Verdana" panose="020B0604030504040204" pitchFamily="34" charset="0"/>
              </a:rPr>
              <a:t>He is coming again. We will see Him.</a:t>
            </a:r>
          </a:p>
          <a:p>
            <a:r>
              <a:rPr lang="en-US" sz="2800" b="1" i="0" u="none" strike="noStrike" baseline="0" dirty="0">
                <a:solidFill>
                  <a:schemeClr val="tx1"/>
                </a:solidFill>
                <a:latin typeface="Verdana" panose="020B0604030504040204" pitchFamily="34" charset="0"/>
              </a:rPr>
              <a:t>(Revelation 1:7)  Behold, He is coming with clouds, and every eye will see Him, even they who pierced Him. And all the tribes of the earth will mourn because of Him. Even so, Amen.</a:t>
            </a:r>
          </a:p>
        </p:txBody>
      </p:sp>
    </p:spTree>
    <p:extLst>
      <p:ext uri="{BB962C8B-B14F-4D97-AF65-F5344CB8AC3E}">
        <p14:creationId xmlns:p14="http://schemas.microsoft.com/office/powerpoint/2010/main" val="417123367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E171-710B-3889-E6D2-1901C257E5EC}"/>
              </a:ext>
            </a:extLst>
          </p:cNvPr>
          <p:cNvSpPr>
            <a:spLocks noGrp="1"/>
          </p:cNvSpPr>
          <p:nvPr>
            <p:ph type="title"/>
          </p:nvPr>
        </p:nvSpPr>
        <p:spPr/>
        <p:txBody>
          <a:bodyPr/>
          <a:lstStyle/>
          <a:p>
            <a:r>
              <a:rPr lang="en-US" b="1" dirty="0">
                <a:solidFill>
                  <a:schemeClr val="bg1"/>
                </a:solidFill>
              </a:rPr>
              <a:t>WE KNOW</a:t>
            </a:r>
            <a:br>
              <a:rPr lang="en-US" b="1" dirty="0">
                <a:solidFill>
                  <a:schemeClr val="bg1"/>
                </a:solidFill>
              </a:rPr>
            </a:br>
            <a:r>
              <a:rPr lang="en-US" b="1" dirty="0">
                <a:solidFill>
                  <a:schemeClr val="bg1"/>
                </a:solidFill>
              </a:rPr>
              <a:t>THAT WE WILL BE LIKE CHRIST</a:t>
            </a:r>
          </a:p>
        </p:txBody>
      </p:sp>
      <p:sp>
        <p:nvSpPr>
          <p:cNvPr id="3" name="Content Placeholder 2">
            <a:extLst>
              <a:ext uri="{FF2B5EF4-FFF2-40B4-BE49-F238E27FC236}">
                <a16:creationId xmlns:a16="http://schemas.microsoft.com/office/drawing/2014/main" id="{78A7016E-4E49-4ADC-2EFA-50C18BC3D20E}"/>
              </a:ext>
            </a:extLst>
          </p:cNvPr>
          <p:cNvSpPr>
            <a:spLocks noGrp="1"/>
          </p:cNvSpPr>
          <p:nvPr>
            <p:ph idx="1"/>
          </p:nvPr>
        </p:nvSpPr>
        <p:spPr/>
        <p:txBody>
          <a:bodyPr>
            <a:noAutofit/>
          </a:bodyPr>
          <a:lstStyle/>
          <a:p>
            <a:pPr marR="0" algn="l" rtl="0"/>
            <a:r>
              <a:rPr lang="en-US" sz="2800" b="1" i="0" u="none" strike="noStrike" baseline="0" dirty="0">
                <a:solidFill>
                  <a:schemeClr val="tx1"/>
                </a:solidFill>
                <a:latin typeface="Verdana" panose="020B0604030504040204" pitchFamily="34" charset="0"/>
              </a:rPr>
              <a:t>Christ is able to save us.</a:t>
            </a:r>
          </a:p>
          <a:p>
            <a:pPr marR="0" algn="l" rtl="0"/>
            <a:endParaRPr lang="en-US" sz="2800" b="1" i="0" u="none" strike="noStrike" baseline="0" dirty="0">
              <a:solidFill>
                <a:schemeClr val="tx1"/>
              </a:solidFill>
              <a:latin typeface="Verdana" panose="020B0604030504040204" pitchFamily="34" charset="0"/>
            </a:endParaRPr>
          </a:p>
          <a:p>
            <a:r>
              <a:rPr lang="en-US" sz="2800" b="1" i="0" u="none" strike="noStrike" baseline="0" dirty="0">
                <a:solidFill>
                  <a:schemeClr val="tx1"/>
                </a:solidFill>
                <a:latin typeface="Verdana" panose="020B0604030504040204" pitchFamily="34" charset="0"/>
              </a:rPr>
              <a:t>(2 Timothy 1:12)  For this reason I also suffer these things; nevertheless I am not ashamed, for I know whom I have believed and am persuaded that He is able to keep what I have committed to Him until that Day.</a:t>
            </a:r>
          </a:p>
        </p:txBody>
      </p:sp>
    </p:spTree>
    <p:extLst>
      <p:ext uri="{BB962C8B-B14F-4D97-AF65-F5344CB8AC3E}">
        <p14:creationId xmlns:p14="http://schemas.microsoft.com/office/powerpoint/2010/main" val="400204323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E171-710B-3889-E6D2-1901C257E5EC}"/>
              </a:ext>
            </a:extLst>
          </p:cNvPr>
          <p:cNvSpPr>
            <a:spLocks noGrp="1"/>
          </p:cNvSpPr>
          <p:nvPr>
            <p:ph type="title"/>
          </p:nvPr>
        </p:nvSpPr>
        <p:spPr/>
        <p:txBody>
          <a:bodyPr>
            <a:normAutofit/>
          </a:bodyPr>
          <a:lstStyle/>
          <a:p>
            <a:r>
              <a:rPr lang="en-US" sz="4400" b="1" dirty="0">
                <a:solidFill>
                  <a:schemeClr val="bg1"/>
                </a:solidFill>
              </a:rPr>
              <a:t>HOW CERTAIN ARE YOU?</a:t>
            </a:r>
          </a:p>
        </p:txBody>
      </p:sp>
      <p:sp>
        <p:nvSpPr>
          <p:cNvPr id="3" name="Content Placeholder 2">
            <a:extLst>
              <a:ext uri="{FF2B5EF4-FFF2-40B4-BE49-F238E27FC236}">
                <a16:creationId xmlns:a16="http://schemas.microsoft.com/office/drawing/2014/main" id="{78A7016E-4E49-4ADC-2EFA-50C18BC3D20E}"/>
              </a:ext>
            </a:extLst>
          </p:cNvPr>
          <p:cNvSpPr>
            <a:spLocks noGrp="1"/>
          </p:cNvSpPr>
          <p:nvPr>
            <p:ph idx="1"/>
          </p:nvPr>
        </p:nvSpPr>
        <p:spPr/>
        <p:txBody>
          <a:bodyPr>
            <a:noAutofit/>
          </a:bodyPr>
          <a:lstStyle/>
          <a:p>
            <a:pPr algn="ctr"/>
            <a:r>
              <a:rPr lang="en-US" sz="2800" b="1" i="0" u="none" strike="noStrike" baseline="0" dirty="0">
                <a:solidFill>
                  <a:schemeClr val="tx1"/>
                </a:solidFill>
                <a:latin typeface="Verdana" panose="020B0604030504040204" pitchFamily="34" charset="0"/>
              </a:rPr>
              <a:t>You can know for sure.</a:t>
            </a:r>
          </a:p>
          <a:p>
            <a:pPr algn="ctr"/>
            <a:endParaRPr lang="en-US" sz="2800" b="1" i="0" u="none" strike="noStrike" baseline="0" dirty="0">
              <a:solidFill>
                <a:schemeClr val="tx1"/>
              </a:solidFill>
              <a:latin typeface="Verdana" panose="020B0604030504040204" pitchFamily="34" charset="0"/>
            </a:endParaRPr>
          </a:p>
          <a:p>
            <a:r>
              <a:rPr lang="en-US" sz="2800" b="1" dirty="0">
                <a:solidFill>
                  <a:schemeClr val="tx1"/>
                </a:solidFill>
                <a:latin typeface="Verdana" panose="020B0604030504040204" pitchFamily="34" charset="0"/>
              </a:rPr>
              <a:t>You can know if you have believed in Jesus, repented of your sins, and been baptized for the forgiveness of sins.</a:t>
            </a:r>
          </a:p>
          <a:p>
            <a:r>
              <a:rPr lang="en-US" sz="2800" b="1" i="0" u="none" strike="noStrike" baseline="0" dirty="0">
                <a:solidFill>
                  <a:schemeClr val="tx1"/>
                </a:solidFill>
                <a:latin typeface="Verdana" panose="020B0604030504040204" pitchFamily="34" charset="0"/>
              </a:rPr>
              <a:t>You can know your current relationship with God.</a:t>
            </a:r>
          </a:p>
        </p:txBody>
      </p:sp>
    </p:spTree>
    <p:extLst>
      <p:ext uri="{BB962C8B-B14F-4D97-AF65-F5344CB8AC3E}">
        <p14:creationId xmlns:p14="http://schemas.microsoft.com/office/powerpoint/2010/main" val="199784363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69C4-AF9C-2032-0695-86ECCA0C0716}"/>
              </a:ext>
            </a:extLst>
          </p:cNvPr>
          <p:cNvSpPr>
            <a:spLocks noGrp="1"/>
          </p:cNvSpPr>
          <p:nvPr>
            <p:ph type="title"/>
          </p:nvPr>
        </p:nvSpPr>
        <p:spPr/>
        <p:txBody>
          <a:bodyPr/>
          <a:lstStyle/>
          <a:p>
            <a:r>
              <a:rPr lang="en-US" b="1" dirty="0">
                <a:solidFill>
                  <a:schemeClr val="bg1"/>
                </a:solidFill>
              </a:rPr>
              <a:t>1 John 2:3-5</a:t>
            </a:r>
          </a:p>
        </p:txBody>
      </p:sp>
      <p:sp>
        <p:nvSpPr>
          <p:cNvPr id="3" name="Content Placeholder 2">
            <a:extLst>
              <a:ext uri="{FF2B5EF4-FFF2-40B4-BE49-F238E27FC236}">
                <a16:creationId xmlns:a16="http://schemas.microsoft.com/office/drawing/2014/main" id="{26D53F40-C949-D7D5-7108-B75A338C5374}"/>
              </a:ext>
            </a:extLst>
          </p:cNvPr>
          <p:cNvSpPr>
            <a:spLocks noGrp="1"/>
          </p:cNvSpPr>
          <p:nvPr>
            <p:ph idx="1"/>
          </p:nvPr>
        </p:nvSpPr>
        <p:spPr/>
        <p:txBody>
          <a:bodyPr>
            <a:normAutofit/>
          </a:bodyPr>
          <a:lstStyle/>
          <a:p>
            <a:pPr marR="0" algn="l" rtl="0"/>
            <a:r>
              <a:rPr lang="en-US" sz="2800" b="1" i="0" u="none" strike="noStrike" baseline="0" dirty="0">
                <a:solidFill>
                  <a:schemeClr val="tx1"/>
                </a:solidFill>
                <a:latin typeface="Verdana" panose="020B0604030504040204" pitchFamily="34" charset="0"/>
              </a:rPr>
              <a:t>(1 John 2:3)  Now by this </a:t>
            </a:r>
            <a:r>
              <a:rPr lang="en-US" sz="2800" b="1" i="0" u="sng" strike="noStrike" baseline="0" dirty="0">
                <a:solidFill>
                  <a:schemeClr val="tx1"/>
                </a:solidFill>
                <a:latin typeface="Verdana" panose="020B0604030504040204" pitchFamily="34" charset="0"/>
              </a:rPr>
              <a:t>we know that we know Him</a:t>
            </a:r>
            <a:r>
              <a:rPr lang="en-US" sz="2800" b="1" i="0" u="none" strike="noStrike" baseline="0" dirty="0">
                <a:solidFill>
                  <a:schemeClr val="tx1"/>
                </a:solidFill>
                <a:latin typeface="Verdana" panose="020B0604030504040204" pitchFamily="34" charset="0"/>
              </a:rPr>
              <a:t>, if we keep His commandments.</a:t>
            </a:r>
          </a:p>
          <a:p>
            <a:pPr marR="0" algn="l" rtl="0"/>
            <a:r>
              <a:rPr lang="en-US" sz="2800" b="1" i="0" u="none" strike="noStrike" baseline="0" dirty="0">
                <a:solidFill>
                  <a:schemeClr val="tx1"/>
                </a:solidFill>
                <a:latin typeface="Verdana" panose="020B0604030504040204" pitchFamily="34" charset="0"/>
              </a:rPr>
              <a:t>(1 John 2:4)  He who says, "I know Him," and does not keep His commandments, is a liar, and the truth is not in him.</a:t>
            </a:r>
          </a:p>
          <a:p>
            <a:pPr marR="0" algn="l" rtl="0"/>
            <a:r>
              <a:rPr lang="en-US" sz="2800" b="1" i="0" u="none" strike="noStrike" baseline="0" dirty="0">
                <a:solidFill>
                  <a:schemeClr val="tx1"/>
                </a:solidFill>
                <a:latin typeface="Verdana" panose="020B0604030504040204" pitchFamily="34" charset="0"/>
              </a:rPr>
              <a:t>(1 John 2:5)  But whoever keeps His word, truly the love of God is perfected in him. By this </a:t>
            </a:r>
            <a:r>
              <a:rPr lang="en-US" sz="2800" b="1" i="0" u="sng" strike="noStrike" baseline="0" dirty="0">
                <a:solidFill>
                  <a:schemeClr val="tx1"/>
                </a:solidFill>
                <a:latin typeface="Verdana" panose="020B0604030504040204" pitchFamily="34" charset="0"/>
              </a:rPr>
              <a:t>we know that we are in Him.</a:t>
            </a:r>
          </a:p>
        </p:txBody>
      </p:sp>
    </p:spTree>
    <p:extLst>
      <p:ext uri="{BB962C8B-B14F-4D97-AF65-F5344CB8AC3E}">
        <p14:creationId xmlns:p14="http://schemas.microsoft.com/office/powerpoint/2010/main" val="230655318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69C4-AF9C-2032-0695-86ECCA0C0716}"/>
              </a:ext>
            </a:extLst>
          </p:cNvPr>
          <p:cNvSpPr>
            <a:spLocks noGrp="1"/>
          </p:cNvSpPr>
          <p:nvPr>
            <p:ph type="title"/>
          </p:nvPr>
        </p:nvSpPr>
        <p:spPr/>
        <p:txBody>
          <a:bodyPr/>
          <a:lstStyle/>
          <a:p>
            <a:r>
              <a:rPr lang="en-US" b="1" dirty="0">
                <a:solidFill>
                  <a:schemeClr val="bg1"/>
                </a:solidFill>
              </a:rPr>
              <a:t>Introduction</a:t>
            </a:r>
          </a:p>
        </p:txBody>
      </p:sp>
      <p:sp>
        <p:nvSpPr>
          <p:cNvPr id="3" name="Content Placeholder 2">
            <a:extLst>
              <a:ext uri="{FF2B5EF4-FFF2-40B4-BE49-F238E27FC236}">
                <a16:creationId xmlns:a16="http://schemas.microsoft.com/office/drawing/2014/main" id="{26D53F40-C949-D7D5-7108-B75A338C5374}"/>
              </a:ext>
            </a:extLst>
          </p:cNvPr>
          <p:cNvSpPr>
            <a:spLocks noGrp="1"/>
          </p:cNvSpPr>
          <p:nvPr>
            <p:ph idx="1"/>
          </p:nvPr>
        </p:nvSpPr>
        <p:spPr/>
        <p:txBody>
          <a:bodyPr>
            <a:normAutofit/>
          </a:bodyPr>
          <a:lstStyle/>
          <a:p>
            <a:pPr marR="0" algn="l" rtl="0"/>
            <a:r>
              <a:rPr lang="en-US" sz="3200" b="1" i="0" u="none" strike="noStrike" baseline="0" dirty="0">
                <a:solidFill>
                  <a:schemeClr val="tx1"/>
                </a:solidFill>
                <a:latin typeface="Verdana" panose="020B0604030504040204" pitchFamily="34" charset="0"/>
              </a:rPr>
              <a:t>This is a time of skepticism and doub</a:t>
            </a:r>
            <a:r>
              <a:rPr lang="en-US" sz="3200" b="1" dirty="0">
                <a:solidFill>
                  <a:schemeClr val="tx1"/>
                </a:solidFill>
                <a:latin typeface="Verdana" panose="020B0604030504040204" pitchFamily="34" charset="0"/>
              </a:rPr>
              <a:t>t.</a:t>
            </a:r>
          </a:p>
          <a:p>
            <a:pPr marR="0" algn="l" rtl="0"/>
            <a:r>
              <a:rPr lang="en-US" sz="3200" b="1" i="0" u="none" strike="noStrike" baseline="0" dirty="0">
                <a:solidFill>
                  <a:schemeClr val="tx1"/>
                </a:solidFill>
                <a:latin typeface="Verdana" panose="020B0604030504040204" pitchFamily="34" charset="0"/>
              </a:rPr>
              <a:t>Many are happy and content with speculation and uncertainty.</a:t>
            </a:r>
          </a:p>
          <a:p>
            <a:pPr marR="0" algn="l" rtl="0"/>
            <a:r>
              <a:rPr lang="en-US" sz="3200" b="1" dirty="0">
                <a:solidFill>
                  <a:schemeClr val="tx1"/>
                </a:solidFill>
                <a:latin typeface="Verdana" panose="020B0604030504040204" pitchFamily="34" charset="0"/>
              </a:rPr>
              <a:t>The Bible gives us some </a:t>
            </a:r>
            <a:r>
              <a:rPr lang="en-US" sz="3200" b="1" u="sng" dirty="0">
                <a:solidFill>
                  <a:schemeClr val="tx1"/>
                </a:solidFill>
                <a:latin typeface="Verdana" panose="020B0604030504040204" pitchFamily="34" charset="0"/>
              </a:rPr>
              <a:t>CERTAINTIES</a:t>
            </a:r>
            <a:r>
              <a:rPr lang="en-US" sz="3200" b="1" dirty="0">
                <a:solidFill>
                  <a:schemeClr val="tx1"/>
                </a:solidFill>
                <a:latin typeface="Verdana" panose="020B0604030504040204" pitchFamily="34" charset="0"/>
              </a:rPr>
              <a:t>.</a:t>
            </a:r>
            <a:endParaRPr lang="en-US" sz="32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88648855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E171-710B-3889-E6D2-1901C257E5EC}"/>
              </a:ext>
            </a:extLst>
          </p:cNvPr>
          <p:cNvSpPr>
            <a:spLocks noGrp="1"/>
          </p:cNvSpPr>
          <p:nvPr>
            <p:ph type="title"/>
          </p:nvPr>
        </p:nvSpPr>
        <p:spPr/>
        <p:txBody>
          <a:bodyPr/>
          <a:lstStyle/>
          <a:p>
            <a:r>
              <a:rPr lang="en-US" b="1" dirty="0">
                <a:solidFill>
                  <a:schemeClr val="bg1"/>
                </a:solidFill>
              </a:rPr>
              <a:t>WE KNOW</a:t>
            </a:r>
            <a:br>
              <a:rPr lang="en-US" b="1" dirty="0">
                <a:solidFill>
                  <a:schemeClr val="bg1"/>
                </a:solidFill>
              </a:rPr>
            </a:br>
            <a:r>
              <a:rPr lang="en-US" b="1" dirty="0">
                <a:solidFill>
                  <a:schemeClr val="bg1"/>
                </a:solidFill>
              </a:rPr>
              <a:t>THAT OUR REDEEMER LIVES</a:t>
            </a:r>
          </a:p>
        </p:txBody>
      </p:sp>
      <p:sp>
        <p:nvSpPr>
          <p:cNvPr id="3" name="Content Placeholder 2">
            <a:extLst>
              <a:ext uri="{FF2B5EF4-FFF2-40B4-BE49-F238E27FC236}">
                <a16:creationId xmlns:a16="http://schemas.microsoft.com/office/drawing/2014/main" id="{78A7016E-4E49-4ADC-2EFA-50C18BC3D20E}"/>
              </a:ext>
            </a:extLst>
          </p:cNvPr>
          <p:cNvSpPr>
            <a:spLocks noGrp="1"/>
          </p:cNvSpPr>
          <p:nvPr>
            <p:ph idx="1"/>
          </p:nvPr>
        </p:nvSpPr>
        <p:spPr/>
        <p:txBody>
          <a:bodyPr>
            <a:normAutofit/>
          </a:bodyPr>
          <a:lstStyle/>
          <a:p>
            <a:r>
              <a:rPr lang="en-US" sz="2800" b="1" i="0" u="none" strike="noStrike" baseline="0" dirty="0">
                <a:solidFill>
                  <a:schemeClr val="tx1"/>
                </a:solidFill>
                <a:latin typeface="Verdana" panose="020B0604030504040204" pitchFamily="34" charset="0"/>
              </a:rPr>
              <a:t>(Job 19:25)  For I know </a:t>
            </a:r>
            <a:r>
              <a:rPr lang="en-US" sz="2800" b="1" i="1" u="none" strike="noStrike" baseline="0" dirty="0">
                <a:solidFill>
                  <a:schemeClr val="tx1"/>
                </a:solidFill>
                <a:latin typeface="Verdana" panose="020B0604030504040204" pitchFamily="34" charset="0"/>
              </a:rPr>
              <a:t>that</a:t>
            </a:r>
            <a:r>
              <a:rPr lang="en-US" sz="2800" b="1" i="0" u="none" strike="noStrike" baseline="0" dirty="0">
                <a:solidFill>
                  <a:schemeClr val="tx1"/>
                </a:solidFill>
                <a:latin typeface="Verdana" panose="020B0604030504040204" pitchFamily="34" charset="0"/>
              </a:rPr>
              <a:t> my Redeemer lives, And He shall stand at last on the earth;</a:t>
            </a:r>
          </a:p>
          <a:p>
            <a:r>
              <a:rPr lang="en-US" sz="2800" b="1" dirty="0">
                <a:solidFill>
                  <a:schemeClr val="tx1"/>
                </a:solidFill>
                <a:latin typeface="Verdana" panose="020B0604030504040204" pitchFamily="34" charset="0"/>
              </a:rPr>
              <a:t>This is the basis of the gospel.</a:t>
            </a:r>
          </a:p>
          <a:p>
            <a:r>
              <a:rPr lang="en-US" sz="2800" b="1" i="0" u="none" strike="noStrike" baseline="0" dirty="0">
                <a:solidFill>
                  <a:schemeClr val="tx1"/>
                </a:solidFill>
                <a:latin typeface="Verdana" panose="020B0604030504040204" pitchFamily="34" charset="0"/>
              </a:rPr>
              <a:t>Gospel – Death, burial and resurrection</a:t>
            </a:r>
          </a:p>
          <a:p>
            <a:r>
              <a:rPr lang="en-US" sz="2800" b="1" dirty="0">
                <a:solidFill>
                  <a:schemeClr val="tx1"/>
                </a:solidFill>
                <a:latin typeface="Verdana" panose="020B0604030504040204" pitchFamily="34" charset="0"/>
              </a:rPr>
              <a:t>Confucius, Mohammed, Buddha, Moses – all are dead.</a:t>
            </a:r>
          </a:p>
          <a:p>
            <a:endParaRPr lang="en-US" sz="28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415554596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E171-710B-3889-E6D2-1901C257E5EC}"/>
              </a:ext>
            </a:extLst>
          </p:cNvPr>
          <p:cNvSpPr>
            <a:spLocks noGrp="1"/>
          </p:cNvSpPr>
          <p:nvPr>
            <p:ph type="title"/>
          </p:nvPr>
        </p:nvSpPr>
        <p:spPr/>
        <p:txBody>
          <a:bodyPr/>
          <a:lstStyle/>
          <a:p>
            <a:r>
              <a:rPr lang="en-US" b="1" dirty="0">
                <a:solidFill>
                  <a:schemeClr val="bg1"/>
                </a:solidFill>
              </a:rPr>
              <a:t>WE KNOW</a:t>
            </a:r>
            <a:br>
              <a:rPr lang="en-US" b="1" dirty="0">
                <a:solidFill>
                  <a:schemeClr val="bg1"/>
                </a:solidFill>
              </a:rPr>
            </a:br>
            <a:r>
              <a:rPr lang="en-US" b="1" dirty="0">
                <a:solidFill>
                  <a:schemeClr val="bg1"/>
                </a:solidFill>
              </a:rPr>
              <a:t>THAT OUR REDEEMER LIVES</a:t>
            </a:r>
          </a:p>
        </p:txBody>
      </p:sp>
      <p:sp>
        <p:nvSpPr>
          <p:cNvPr id="3" name="Content Placeholder 2">
            <a:extLst>
              <a:ext uri="{FF2B5EF4-FFF2-40B4-BE49-F238E27FC236}">
                <a16:creationId xmlns:a16="http://schemas.microsoft.com/office/drawing/2014/main" id="{78A7016E-4E49-4ADC-2EFA-50C18BC3D20E}"/>
              </a:ext>
            </a:extLst>
          </p:cNvPr>
          <p:cNvSpPr>
            <a:spLocks noGrp="1"/>
          </p:cNvSpPr>
          <p:nvPr>
            <p:ph idx="1"/>
          </p:nvPr>
        </p:nvSpPr>
        <p:spPr/>
        <p:txBody>
          <a:bodyPr>
            <a:normAutofit/>
          </a:bodyPr>
          <a:lstStyle/>
          <a:p>
            <a:r>
              <a:rPr lang="en-US" sz="2800" b="1" dirty="0">
                <a:solidFill>
                  <a:schemeClr val="tx1"/>
                </a:solidFill>
                <a:latin typeface="Verdana" panose="020B0604030504040204" pitchFamily="34" charset="0"/>
              </a:rPr>
              <a:t>Christ is alive!!!</a:t>
            </a:r>
          </a:p>
          <a:p>
            <a:endParaRPr lang="en-US" sz="2800" b="1" dirty="0">
              <a:solidFill>
                <a:schemeClr val="tx1"/>
              </a:solidFill>
              <a:latin typeface="Verdana" panose="020B0604030504040204" pitchFamily="34" charset="0"/>
            </a:endParaRPr>
          </a:p>
          <a:p>
            <a:r>
              <a:rPr lang="en-US" sz="2800" b="1" i="0" u="none" strike="noStrike" baseline="0" dirty="0">
                <a:solidFill>
                  <a:schemeClr val="tx1"/>
                </a:solidFill>
                <a:latin typeface="Verdana" panose="020B0604030504040204" pitchFamily="34" charset="0"/>
              </a:rPr>
              <a:t>(Hebrews 7:25)  Therefore He is also able to save to the uttermost those who come to God through Him, since </a:t>
            </a:r>
            <a:r>
              <a:rPr lang="en-US" sz="2800" b="1" i="0" u="sng" strike="noStrike" baseline="0" dirty="0">
                <a:solidFill>
                  <a:schemeClr val="tx1"/>
                </a:solidFill>
                <a:latin typeface="Verdana" panose="020B0604030504040204" pitchFamily="34" charset="0"/>
              </a:rPr>
              <a:t>He always lives </a:t>
            </a:r>
            <a:r>
              <a:rPr lang="en-US" sz="2800" b="1" i="0" u="none" strike="noStrike" baseline="0" dirty="0">
                <a:solidFill>
                  <a:schemeClr val="tx1"/>
                </a:solidFill>
                <a:latin typeface="Verdana" panose="020B0604030504040204" pitchFamily="34" charset="0"/>
              </a:rPr>
              <a:t>to make intercession for them.</a:t>
            </a:r>
            <a:endParaRPr lang="en-US" sz="2800" b="1" dirty="0">
              <a:solidFill>
                <a:schemeClr val="tx1"/>
              </a:solidFill>
              <a:latin typeface="Verdana" panose="020B0604030504040204" pitchFamily="34" charset="0"/>
            </a:endParaRPr>
          </a:p>
          <a:p>
            <a:endParaRPr lang="en-US" sz="28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425294766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E171-710B-3889-E6D2-1901C257E5EC}"/>
              </a:ext>
            </a:extLst>
          </p:cNvPr>
          <p:cNvSpPr>
            <a:spLocks noGrp="1"/>
          </p:cNvSpPr>
          <p:nvPr>
            <p:ph type="title"/>
          </p:nvPr>
        </p:nvSpPr>
        <p:spPr/>
        <p:txBody>
          <a:bodyPr/>
          <a:lstStyle/>
          <a:p>
            <a:r>
              <a:rPr lang="en-US" b="1" dirty="0">
                <a:solidFill>
                  <a:schemeClr val="bg1"/>
                </a:solidFill>
              </a:rPr>
              <a:t>WE KNOW</a:t>
            </a:r>
            <a:br>
              <a:rPr lang="en-US" b="1" dirty="0">
                <a:solidFill>
                  <a:schemeClr val="bg1"/>
                </a:solidFill>
              </a:rPr>
            </a:br>
            <a:r>
              <a:rPr lang="en-US" b="1" dirty="0">
                <a:solidFill>
                  <a:schemeClr val="bg1"/>
                </a:solidFill>
              </a:rPr>
              <a:t>THAT WE HAVE PASSED FROM DEATH TO LIFE</a:t>
            </a:r>
          </a:p>
        </p:txBody>
      </p:sp>
      <p:sp>
        <p:nvSpPr>
          <p:cNvPr id="3" name="Content Placeholder 2">
            <a:extLst>
              <a:ext uri="{FF2B5EF4-FFF2-40B4-BE49-F238E27FC236}">
                <a16:creationId xmlns:a16="http://schemas.microsoft.com/office/drawing/2014/main" id="{78A7016E-4E49-4ADC-2EFA-50C18BC3D20E}"/>
              </a:ext>
            </a:extLst>
          </p:cNvPr>
          <p:cNvSpPr>
            <a:spLocks noGrp="1"/>
          </p:cNvSpPr>
          <p:nvPr>
            <p:ph idx="1"/>
          </p:nvPr>
        </p:nvSpPr>
        <p:spPr/>
        <p:txBody>
          <a:bodyPr>
            <a:normAutofit/>
          </a:bodyPr>
          <a:lstStyle/>
          <a:p>
            <a:pPr marR="0" algn="l" rtl="0"/>
            <a:r>
              <a:rPr lang="en-US" sz="2800" b="1" i="0" u="none" strike="noStrike" baseline="0" dirty="0">
                <a:solidFill>
                  <a:schemeClr val="tx1"/>
                </a:solidFill>
                <a:latin typeface="Verdana" panose="020B0604030504040204" pitchFamily="34" charset="0"/>
              </a:rPr>
              <a:t>(1 John 3:14)  We know that we have passed from death to life, because we love the brethren. He who does not love </a:t>
            </a:r>
            <a:r>
              <a:rPr lang="en-US" sz="2800" b="1" i="1" u="none" strike="noStrike" baseline="0" dirty="0">
                <a:solidFill>
                  <a:schemeClr val="tx1"/>
                </a:solidFill>
                <a:latin typeface="Verdana" panose="020B0604030504040204" pitchFamily="34" charset="0"/>
              </a:rPr>
              <a:t>his</a:t>
            </a:r>
            <a:r>
              <a:rPr lang="en-US" sz="2800" b="1" i="0" u="none" strike="noStrike" baseline="0" dirty="0">
                <a:solidFill>
                  <a:schemeClr val="tx1"/>
                </a:solidFill>
                <a:latin typeface="Verdana" panose="020B0604030504040204" pitchFamily="34" charset="0"/>
              </a:rPr>
              <a:t> brother abides in death.</a:t>
            </a:r>
          </a:p>
          <a:p>
            <a:pPr marR="0" algn="l" rtl="0"/>
            <a:endParaRPr lang="en-US" sz="2800" b="1" i="0" u="none" strike="noStrike" baseline="0" dirty="0">
              <a:solidFill>
                <a:schemeClr val="tx1"/>
              </a:solidFill>
              <a:latin typeface="Verdana" panose="020B0604030504040204" pitchFamily="34" charset="0"/>
            </a:endParaRPr>
          </a:p>
          <a:p>
            <a:r>
              <a:rPr lang="en-US" sz="2800" b="1" i="0" u="none" strike="noStrike" baseline="0" dirty="0">
                <a:solidFill>
                  <a:schemeClr val="tx1"/>
                </a:solidFill>
                <a:latin typeface="Verdana" panose="020B0604030504040204" pitchFamily="34" charset="0"/>
              </a:rPr>
              <a:t>Sin separated us from God. </a:t>
            </a:r>
          </a:p>
          <a:p>
            <a:r>
              <a:rPr lang="en-US" sz="2800" b="1" i="0" u="none" strike="noStrike" baseline="0" dirty="0">
                <a:solidFill>
                  <a:schemeClr val="tx1"/>
                </a:solidFill>
                <a:latin typeface="Verdana" panose="020B0604030504040204" pitchFamily="34" charset="0"/>
              </a:rPr>
              <a:t>This is spiritual death.</a:t>
            </a:r>
          </a:p>
          <a:p>
            <a:r>
              <a:rPr lang="en-US" sz="2800" b="1" dirty="0">
                <a:solidFill>
                  <a:schemeClr val="tx1"/>
                </a:solidFill>
                <a:latin typeface="Verdana" panose="020B0604030504040204" pitchFamily="34" charset="0"/>
              </a:rPr>
              <a:t>Salvation = New life, Born again, Start over</a:t>
            </a:r>
          </a:p>
          <a:p>
            <a:endParaRPr lang="en-US" sz="28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244638970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E171-710B-3889-E6D2-1901C257E5EC}"/>
              </a:ext>
            </a:extLst>
          </p:cNvPr>
          <p:cNvSpPr>
            <a:spLocks noGrp="1"/>
          </p:cNvSpPr>
          <p:nvPr>
            <p:ph type="title"/>
          </p:nvPr>
        </p:nvSpPr>
        <p:spPr/>
        <p:txBody>
          <a:bodyPr/>
          <a:lstStyle/>
          <a:p>
            <a:r>
              <a:rPr lang="en-US" b="1" dirty="0">
                <a:solidFill>
                  <a:schemeClr val="bg1"/>
                </a:solidFill>
              </a:rPr>
              <a:t>WE KNOW</a:t>
            </a:r>
            <a:br>
              <a:rPr lang="en-US" b="1" dirty="0">
                <a:solidFill>
                  <a:schemeClr val="bg1"/>
                </a:solidFill>
              </a:rPr>
            </a:br>
            <a:r>
              <a:rPr lang="en-US" b="1" dirty="0">
                <a:solidFill>
                  <a:schemeClr val="bg1"/>
                </a:solidFill>
              </a:rPr>
              <a:t>THAT WE HAVE PASSED FROM DEATH TO LIFE</a:t>
            </a:r>
          </a:p>
        </p:txBody>
      </p:sp>
      <p:sp>
        <p:nvSpPr>
          <p:cNvPr id="3" name="Content Placeholder 2">
            <a:extLst>
              <a:ext uri="{FF2B5EF4-FFF2-40B4-BE49-F238E27FC236}">
                <a16:creationId xmlns:a16="http://schemas.microsoft.com/office/drawing/2014/main" id="{78A7016E-4E49-4ADC-2EFA-50C18BC3D20E}"/>
              </a:ext>
            </a:extLst>
          </p:cNvPr>
          <p:cNvSpPr>
            <a:spLocks noGrp="1"/>
          </p:cNvSpPr>
          <p:nvPr>
            <p:ph idx="1"/>
          </p:nvPr>
        </p:nvSpPr>
        <p:spPr/>
        <p:txBody>
          <a:bodyPr>
            <a:normAutofit/>
          </a:bodyPr>
          <a:lstStyle/>
          <a:p>
            <a:r>
              <a:rPr lang="en-US" sz="2800" b="1" dirty="0">
                <a:solidFill>
                  <a:schemeClr val="tx1"/>
                </a:solidFill>
                <a:latin typeface="Verdana" panose="020B0604030504040204" pitchFamily="34" charset="0"/>
              </a:rPr>
              <a:t>Salvation = New life, Born again, Start over</a:t>
            </a:r>
          </a:p>
          <a:p>
            <a:endParaRPr lang="en-US" sz="2800" b="1" dirty="0">
              <a:solidFill>
                <a:schemeClr val="tx1"/>
              </a:solidFill>
              <a:latin typeface="Verdana" panose="020B0604030504040204" pitchFamily="34" charset="0"/>
            </a:endParaRPr>
          </a:p>
          <a:p>
            <a:r>
              <a:rPr lang="en-US" sz="2800" b="1" i="0" u="none" strike="noStrike" baseline="0" dirty="0">
                <a:solidFill>
                  <a:schemeClr val="tx1"/>
                </a:solidFill>
                <a:latin typeface="Verdana" panose="020B0604030504040204" pitchFamily="34" charset="0"/>
              </a:rPr>
              <a:t>(2 Corinthians 5:17)  Therefore, if anyone </a:t>
            </a:r>
            <a:r>
              <a:rPr lang="en-US" sz="2800" b="1" i="1" u="none" strike="noStrike" baseline="0" dirty="0">
                <a:solidFill>
                  <a:schemeClr val="tx1"/>
                </a:solidFill>
                <a:latin typeface="Verdana" panose="020B0604030504040204" pitchFamily="34" charset="0"/>
              </a:rPr>
              <a:t>is</a:t>
            </a:r>
            <a:r>
              <a:rPr lang="en-US" sz="2800" b="1" i="0" u="none" strike="noStrike" baseline="0" dirty="0">
                <a:solidFill>
                  <a:schemeClr val="tx1"/>
                </a:solidFill>
                <a:latin typeface="Verdana" panose="020B0604030504040204" pitchFamily="34" charset="0"/>
              </a:rPr>
              <a:t> in Christ, </a:t>
            </a:r>
            <a:r>
              <a:rPr lang="en-US" sz="2800" b="1" i="1" u="sng" strike="noStrike" baseline="0" dirty="0">
                <a:solidFill>
                  <a:schemeClr val="tx1"/>
                </a:solidFill>
                <a:latin typeface="Verdana" panose="020B0604030504040204" pitchFamily="34" charset="0"/>
              </a:rPr>
              <a:t>he is</a:t>
            </a:r>
            <a:r>
              <a:rPr lang="en-US" sz="2800" b="1" i="0" u="sng" strike="noStrike" baseline="0" dirty="0">
                <a:solidFill>
                  <a:schemeClr val="tx1"/>
                </a:solidFill>
                <a:latin typeface="Verdana" panose="020B0604030504040204" pitchFamily="34" charset="0"/>
              </a:rPr>
              <a:t> a new creation</a:t>
            </a:r>
            <a:r>
              <a:rPr lang="en-US" sz="2800" b="1" i="0" u="none" strike="noStrike" baseline="0" dirty="0">
                <a:solidFill>
                  <a:schemeClr val="tx1"/>
                </a:solidFill>
                <a:latin typeface="Verdana" panose="020B0604030504040204" pitchFamily="34" charset="0"/>
              </a:rPr>
              <a:t>; old things have passed away; behold, </a:t>
            </a:r>
            <a:r>
              <a:rPr lang="en-US" sz="2800" b="1" i="0" u="sng" strike="noStrike" baseline="0" dirty="0">
                <a:solidFill>
                  <a:schemeClr val="tx1"/>
                </a:solidFill>
                <a:latin typeface="Verdana" panose="020B0604030504040204" pitchFamily="34" charset="0"/>
              </a:rPr>
              <a:t>all things have become new</a:t>
            </a:r>
            <a:r>
              <a:rPr lang="en-US" sz="2800" b="1" i="0" u="none" strike="noStrike" baseline="0" dirty="0">
                <a:solidFill>
                  <a:schemeClr val="tx1"/>
                </a:solidFill>
                <a:latin typeface="Verdana" panose="020B0604030504040204" pitchFamily="34" charset="0"/>
              </a:rPr>
              <a:t>.</a:t>
            </a:r>
          </a:p>
        </p:txBody>
      </p:sp>
    </p:spTree>
    <p:extLst>
      <p:ext uri="{BB962C8B-B14F-4D97-AF65-F5344CB8AC3E}">
        <p14:creationId xmlns:p14="http://schemas.microsoft.com/office/powerpoint/2010/main" val="142217542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E171-710B-3889-E6D2-1901C257E5EC}"/>
              </a:ext>
            </a:extLst>
          </p:cNvPr>
          <p:cNvSpPr>
            <a:spLocks noGrp="1"/>
          </p:cNvSpPr>
          <p:nvPr>
            <p:ph type="title"/>
          </p:nvPr>
        </p:nvSpPr>
        <p:spPr/>
        <p:txBody>
          <a:bodyPr/>
          <a:lstStyle/>
          <a:p>
            <a:r>
              <a:rPr lang="en-US" b="1" dirty="0">
                <a:solidFill>
                  <a:schemeClr val="bg1"/>
                </a:solidFill>
              </a:rPr>
              <a:t>WE KNOW</a:t>
            </a:r>
            <a:br>
              <a:rPr lang="en-US" b="1" dirty="0">
                <a:solidFill>
                  <a:schemeClr val="bg1"/>
                </a:solidFill>
              </a:rPr>
            </a:br>
            <a:r>
              <a:rPr lang="en-US" b="1" dirty="0">
                <a:solidFill>
                  <a:schemeClr val="bg1"/>
                </a:solidFill>
              </a:rPr>
              <a:t>THAT ALL THINGS WORK TOGETHER FOR GOOD</a:t>
            </a:r>
          </a:p>
        </p:txBody>
      </p:sp>
      <p:sp>
        <p:nvSpPr>
          <p:cNvPr id="3" name="Content Placeholder 2">
            <a:extLst>
              <a:ext uri="{FF2B5EF4-FFF2-40B4-BE49-F238E27FC236}">
                <a16:creationId xmlns:a16="http://schemas.microsoft.com/office/drawing/2014/main" id="{78A7016E-4E49-4ADC-2EFA-50C18BC3D20E}"/>
              </a:ext>
            </a:extLst>
          </p:cNvPr>
          <p:cNvSpPr>
            <a:spLocks noGrp="1"/>
          </p:cNvSpPr>
          <p:nvPr>
            <p:ph idx="1"/>
          </p:nvPr>
        </p:nvSpPr>
        <p:spPr/>
        <p:txBody>
          <a:bodyPr>
            <a:normAutofit/>
          </a:bodyPr>
          <a:lstStyle/>
          <a:p>
            <a:pPr marR="0" algn="l" rtl="0"/>
            <a:r>
              <a:rPr lang="en-US" sz="2800" b="1" i="0" u="none" strike="noStrike" baseline="0" dirty="0">
                <a:solidFill>
                  <a:schemeClr val="tx1"/>
                </a:solidFill>
                <a:latin typeface="Verdana" panose="020B0604030504040204" pitchFamily="34" charset="0"/>
              </a:rPr>
              <a:t>(Romans 8:28)  And we know that all things work together for good to those who love God, to those who are the called according to </a:t>
            </a:r>
            <a:r>
              <a:rPr lang="en-US" sz="2800" b="1" i="1" u="none" strike="noStrike" baseline="0" dirty="0">
                <a:solidFill>
                  <a:schemeClr val="tx1"/>
                </a:solidFill>
                <a:latin typeface="Verdana" panose="020B0604030504040204" pitchFamily="34" charset="0"/>
              </a:rPr>
              <a:t>His</a:t>
            </a:r>
            <a:r>
              <a:rPr lang="en-US" sz="2800" b="1" i="0" u="none" strike="noStrike" baseline="0" dirty="0">
                <a:solidFill>
                  <a:schemeClr val="tx1"/>
                </a:solidFill>
                <a:latin typeface="Verdana" panose="020B0604030504040204" pitchFamily="34" charset="0"/>
              </a:rPr>
              <a:t> purpose.</a:t>
            </a:r>
          </a:p>
          <a:p>
            <a:pPr marR="0" algn="l" rtl="0"/>
            <a:endParaRPr lang="en-US" sz="2800" b="1" dirty="0">
              <a:solidFill>
                <a:schemeClr val="tx1"/>
              </a:solidFill>
              <a:latin typeface="Verdana" panose="020B0604030504040204" pitchFamily="34" charset="0"/>
            </a:endParaRPr>
          </a:p>
          <a:p>
            <a:pPr marR="0" algn="l" rtl="0"/>
            <a:r>
              <a:rPr lang="en-US" sz="2800" b="1" dirty="0">
                <a:solidFill>
                  <a:schemeClr val="tx1"/>
                </a:solidFill>
                <a:latin typeface="Verdana" panose="020B0604030504040204" pitchFamily="34" charset="0"/>
              </a:rPr>
              <a:t>NOT: All things are good.</a:t>
            </a:r>
          </a:p>
        </p:txBody>
      </p:sp>
    </p:spTree>
    <p:extLst>
      <p:ext uri="{BB962C8B-B14F-4D97-AF65-F5344CB8AC3E}">
        <p14:creationId xmlns:p14="http://schemas.microsoft.com/office/powerpoint/2010/main" val="19079631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E171-710B-3889-E6D2-1901C257E5EC}"/>
              </a:ext>
            </a:extLst>
          </p:cNvPr>
          <p:cNvSpPr>
            <a:spLocks noGrp="1"/>
          </p:cNvSpPr>
          <p:nvPr>
            <p:ph type="title"/>
          </p:nvPr>
        </p:nvSpPr>
        <p:spPr/>
        <p:txBody>
          <a:bodyPr/>
          <a:lstStyle/>
          <a:p>
            <a:r>
              <a:rPr lang="en-US" b="1" dirty="0">
                <a:solidFill>
                  <a:schemeClr val="bg1"/>
                </a:solidFill>
              </a:rPr>
              <a:t>WE KNOW</a:t>
            </a:r>
            <a:br>
              <a:rPr lang="en-US" b="1" dirty="0">
                <a:solidFill>
                  <a:schemeClr val="bg1"/>
                </a:solidFill>
              </a:rPr>
            </a:br>
            <a:r>
              <a:rPr lang="en-US" b="1" dirty="0">
                <a:solidFill>
                  <a:schemeClr val="bg1"/>
                </a:solidFill>
              </a:rPr>
              <a:t>THAT ALL THINGS WORK TOGETHER FOR GOOD</a:t>
            </a:r>
          </a:p>
        </p:txBody>
      </p:sp>
      <p:sp>
        <p:nvSpPr>
          <p:cNvPr id="3" name="Content Placeholder 2">
            <a:extLst>
              <a:ext uri="{FF2B5EF4-FFF2-40B4-BE49-F238E27FC236}">
                <a16:creationId xmlns:a16="http://schemas.microsoft.com/office/drawing/2014/main" id="{78A7016E-4E49-4ADC-2EFA-50C18BC3D20E}"/>
              </a:ext>
            </a:extLst>
          </p:cNvPr>
          <p:cNvSpPr>
            <a:spLocks noGrp="1"/>
          </p:cNvSpPr>
          <p:nvPr>
            <p:ph idx="1"/>
          </p:nvPr>
        </p:nvSpPr>
        <p:spPr/>
        <p:txBody>
          <a:bodyPr>
            <a:normAutofit/>
          </a:bodyPr>
          <a:lstStyle/>
          <a:p>
            <a:pPr marR="0" algn="l" rtl="0"/>
            <a:endParaRPr lang="en-US" sz="2800" b="1" dirty="0">
              <a:solidFill>
                <a:schemeClr val="tx1"/>
              </a:solidFill>
              <a:latin typeface="Verdana" panose="020B0604030504040204" pitchFamily="34" charset="0"/>
            </a:endParaRPr>
          </a:p>
          <a:p>
            <a:pPr marR="0" algn="l" rtl="0"/>
            <a:r>
              <a:rPr lang="en-US" sz="2800" b="1" i="0" u="none" strike="noStrike" baseline="0" dirty="0">
                <a:solidFill>
                  <a:schemeClr val="tx1"/>
                </a:solidFill>
                <a:latin typeface="Verdana" panose="020B0604030504040204" pitchFamily="34" charset="0"/>
              </a:rPr>
              <a:t>God can take lemons and make lemonade.</a:t>
            </a:r>
            <a:endParaRPr lang="en-US" sz="2800" b="1" dirty="0">
              <a:solidFill>
                <a:schemeClr val="tx1"/>
              </a:solidFill>
              <a:latin typeface="Verdana" panose="020B0604030504040204" pitchFamily="34" charset="0"/>
            </a:endParaRPr>
          </a:p>
          <a:p>
            <a:pPr marR="0" algn="l" rtl="0"/>
            <a:r>
              <a:rPr lang="en-US" sz="2800" b="1" i="0" u="none" strike="noStrike" baseline="0" dirty="0">
                <a:solidFill>
                  <a:schemeClr val="tx1"/>
                </a:solidFill>
                <a:latin typeface="Verdana" panose="020B0604030504040204" pitchFamily="34" charset="0"/>
              </a:rPr>
              <a:t>God can take a vacant lot and build a service station.</a:t>
            </a:r>
          </a:p>
          <a:p>
            <a:pPr marR="0" algn="l" rtl="0"/>
            <a:endParaRPr lang="en-US" sz="2800" b="1" dirty="0">
              <a:solidFill>
                <a:schemeClr val="tx1"/>
              </a:solidFill>
              <a:latin typeface="Verdana" panose="020B0604030504040204" pitchFamily="34" charset="0"/>
            </a:endParaRPr>
          </a:p>
          <a:p>
            <a:pPr marR="0" algn="l" rtl="0"/>
            <a:r>
              <a:rPr lang="en-US" sz="2800" b="1" i="0" u="none" strike="noStrike" baseline="0" dirty="0">
                <a:solidFill>
                  <a:schemeClr val="tx1"/>
                </a:solidFill>
                <a:latin typeface="Verdana" panose="020B0604030504040204" pitchFamily="34" charset="0"/>
              </a:rPr>
              <a:t>God can take me and preach the gospel around the world.</a:t>
            </a:r>
          </a:p>
          <a:p>
            <a:pPr marR="0" algn="l" rtl="0"/>
            <a:r>
              <a:rPr lang="en-US" sz="2800" b="1" dirty="0">
                <a:solidFill>
                  <a:schemeClr val="tx1"/>
                </a:solidFill>
                <a:latin typeface="Verdana" panose="020B0604030504040204" pitchFamily="34" charset="0"/>
              </a:rPr>
              <a:t>God can take YOU and serve, teach, influence to those around you.</a:t>
            </a:r>
            <a:endParaRPr lang="en-US" sz="28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595961104"/>
      </p:ext>
    </p:extLst>
  </p:cSld>
  <p:clrMapOvr>
    <a:masterClrMapping/>
  </p:clrMapOvr>
  <p:transition spd="slow">
    <p:push dir="u"/>
  </p:transition>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A9C098-A058-4A59-AA77-E2402053F60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0BD8AF61-0EFE-4B67-AC63-165AA360F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EA0254-3646-4633-AE89-92733C2D69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Frame design</Template>
  <TotalTime>64</TotalTime>
  <Words>845</Words>
  <Application>Microsoft Office PowerPoint</Application>
  <PresentationFormat>Widescreen</PresentationFormat>
  <Paragraphs>63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Corbel</vt:lpstr>
      <vt:lpstr>Verdana</vt:lpstr>
      <vt:lpstr>Wingdings 2</vt:lpstr>
      <vt:lpstr>Frame</vt:lpstr>
      <vt:lpstr>Bible Certainties</vt:lpstr>
      <vt:lpstr>1 John 2:3-5</vt:lpstr>
      <vt:lpstr>Introduction</vt:lpstr>
      <vt:lpstr>WE KNOW THAT OUR REDEEMER LIVES</vt:lpstr>
      <vt:lpstr>WE KNOW THAT OUR REDEEMER LIVES</vt:lpstr>
      <vt:lpstr>WE KNOW THAT WE HAVE PASSED FROM DEATH TO LIFE</vt:lpstr>
      <vt:lpstr>WE KNOW THAT WE HAVE PASSED FROM DEATH TO LIFE</vt:lpstr>
      <vt:lpstr>WE KNOW THAT ALL THINGS WORK TOGETHER FOR GOOD</vt:lpstr>
      <vt:lpstr>WE KNOW THAT ALL THINGS WORK TOGETHER FOR GOOD</vt:lpstr>
      <vt:lpstr>WE KNOW THAT WE WILL HAVE AN ETERNAL DWELLING WITH GOD</vt:lpstr>
      <vt:lpstr>WE KNOW THAT WE WILL HAVE AN ETERNAL DWELLING WITH GOD</vt:lpstr>
      <vt:lpstr>WE KNOW THAT WE WILL BE LIKE CHRIST</vt:lpstr>
      <vt:lpstr>WE KNOW THAT WE WILL BE LIKE CHRIST</vt:lpstr>
      <vt:lpstr>WE KNOW THAT WE WILL BE LIKE CHRIST</vt:lpstr>
      <vt:lpstr>HOW CERTAIN ARE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Bible Certainties</dc:title>
  <dc:creator>Manly Luscombe</dc:creator>
  <cp:lastModifiedBy>Manly Luscombe</cp:lastModifiedBy>
  <cp:revision>1</cp:revision>
  <dcterms:created xsi:type="dcterms:W3CDTF">2022-12-08T18:03:07Z</dcterms:created>
  <dcterms:modified xsi:type="dcterms:W3CDTF">2023-01-20T16:18:33Z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