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2" r:id="rId6"/>
    <p:sldId id="283" r:id="rId7"/>
    <p:sldId id="294" r:id="rId8"/>
    <p:sldId id="284" r:id="rId9"/>
    <p:sldId id="285" r:id="rId10"/>
    <p:sldId id="286" r:id="rId11"/>
    <p:sldId id="287" r:id="rId12"/>
    <p:sldId id="289" r:id="rId13"/>
    <p:sldId id="288" r:id="rId14"/>
    <p:sldId id="290" r:id="rId15"/>
    <p:sldId id="291" r:id="rId16"/>
    <p:sldId id="292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ly Luscombe" userId="d66a401e1e7a39bf" providerId="LiveId" clId="{C9D6640F-EFF5-45A2-A53D-F3740EB837DF}"/>
    <pc:docChg chg="custSel modSld modMainMaster">
      <pc:chgData name="Manly Luscombe" userId="d66a401e1e7a39bf" providerId="LiveId" clId="{C9D6640F-EFF5-45A2-A53D-F3740EB837DF}" dt="2021-03-10T14:35:02.129" v="76" actId="20577"/>
      <pc:docMkLst>
        <pc:docMk/>
      </pc:docMkLst>
      <pc:sldChg chg="modSp mod modTransition">
        <pc:chgData name="Manly Luscombe" userId="d66a401e1e7a39bf" providerId="LiveId" clId="{C9D6640F-EFF5-45A2-A53D-F3740EB837DF}" dt="2021-03-10T14:20:13.677" v="4" actId="20577"/>
        <pc:sldMkLst>
          <pc:docMk/>
          <pc:sldMk cId="1583120128" sldId="280"/>
        </pc:sldMkLst>
        <pc:spChg chg="mod">
          <ac:chgData name="Manly Luscombe" userId="d66a401e1e7a39bf" providerId="LiveId" clId="{C9D6640F-EFF5-45A2-A53D-F3740EB837DF}" dt="2021-03-10T14:20:13.677" v="4" actId="20577"/>
          <ac:spMkLst>
            <pc:docMk/>
            <pc:sldMk cId="1583120128" sldId="280"/>
            <ac:spMk id="3" creationId="{DB93FB3F-A8D4-46D3-A1C6-C79C64563729}"/>
          </ac:spMkLst>
        </pc:spChg>
      </pc:sldChg>
      <pc:sldChg chg="modTransition">
        <pc:chgData name="Manly Luscombe" userId="d66a401e1e7a39bf" providerId="LiveId" clId="{C9D6640F-EFF5-45A2-A53D-F3740EB837DF}" dt="2021-03-10T14:19:43.281" v="2"/>
        <pc:sldMkLst>
          <pc:docMk/>
          <pc:sldMk cId="3569624704" sldId="282"/>
        </pc:sldMkLst>
      </pc:sldChg>
      <pc:sldChg chg="modTransition">
        <pc:chgData name="Manly Luscombe" userId="d66a401e1e7a39bf" providerId="LiveId" clId="{C9D6640F-EFF5-45A2-A53D-F3740EB837DF}" dt="2021-03-10T14:19:43.281" v="2"/>
        <pc:sldMkLst>
          <pc:docMk/>
          <pc:sldMk cId="3441811066" sldId="283"/>
        </pc:sldMkLst>
      </pc:sldChg>
      <pc:sldChg chg="modTransition">
        <pc:chgData name="Manly Luscombe" userId="d66a401e1e7a39bf" providerId="LiveId" clId="{C9D6640F-EFF5-45A2-A53D-F3740EB837DF}" dt="2021-03-10T14:19:43.281" v="2"/>
        <pc:sldMkLst>
          <pc:docMk/>
          <pc:sldMk cId="450453061" sldId="284"/>
        </pc:sldMkLst>
      </pc:sldChg>
      <pc:sldChg chg="modTransition">
        <pc:chgData name="Manly Luscombe" userId="d66a401e1e7a39bf" providerId="LiveId" clId="{C9D6640F-EFF5-45A2-A53D-F3740EB837DF}" dt="2021-03-10T14:19:43.281" v="2"/>
        <pc:sldMkLst>
          <pc:docMk/>
          <pc:sldMk cId="1888555932" sldId="285"/>
        </pc:sldMkLst>
      </pc:sldChg>
      <pc:sldChg chg="modSp mod modTransition">
        <pc:chgData name="Manly Luscombe" userId="d66a401e1e7a39bf" providerId="LiveId" clId="{C9D6640F-EFF5-45A2-A53D-F3740EB837DF}" dt="2021-03-10T14:26:00.527" v="17" actId="20577"/>
        <pc:sldMkLst>
          <pc:docMk/>
          <pc:sldMk cId="594334147" sldId="286"/>
        </pc:sldMkLst>
        <pc:spChg chg="mod">
          <ac:chgData name="Manly Luscombe" userId="d66a401e1e7a39bf" providerId="LiveId" clId="{C9D6640F-EFF5-45A2-A53D-F3740EB837DF}" dt="2021-03-10T14:26:00.527" v="17" actId="20577"/>
          <ac:spMkLst>
            <pc:docMk/>
            <pc:sldMk cId="594334147" sldId="286"/>
            <ac:spMk id="3" creationId="{0F8A8784-B7F6-4F6D-B08B-42F00879CEB6}"/>
          </ac:spMkLst>
        </pc:spChg>
      </pc:sldChg>
      <pc:sldChg chg="modSp mod modTransition">
        <pc:chgData name="Manly Luscombe" userId="d66a401e1e7a39bf" providerId="LiveId" clId="{C9D6640F-EFF5-45A2-A53D-F3740EB837DF}" dt="2021-03-10T14:25:48.583" v="16" actId="20577"/>
        <pc:sldMkLst>
          <pc:docMk/>
          <pc:sldMk cId="40593848" sldId="287"/>
        </pc:sldMkLst>
        <pc:spChg chg="mod">
          <ac:chgData name="Manly Luscombe" userId="d66a401e1e7a39bf" providerId="LiveId" clId="{C9D6640F-EFF5-45A2-A53D-F3740EB837DF}" dt="2021-03-10T14:25:48.583" v="16" actId="20577"/>
          <ac:spMkLst>
            <pc:docMk/>
            <pc:sldMk cId="40593848" sldId="287"/>
            <ac:spMk id="3" creationId="{0F8A8784-B7F6-4F6D-B08B-42F00879CEB6}"/>
          </ac:spMkLst>
        </pc:spChg>
      </pc:sldChg>
      <pc:sldChg chg="modSp mod modTransition">
        <pc:chgData name="Manly Luscombe" userId="d66a401e1e7a39bf" providerId="LiveId" clId="{C9D6640F-EFF5-45A2-A53D-F3740EB837DF}" dt="2021-03-10T14:33:41.649" v="50" actId="20577"/>
        <pc:sldMkLst>
          <pc:docMk/>
          <pc:sldMk cId="2052404436" sldId="288"/>
        </pc:sldMkLst>
        <pc:spChg chg="mod">
          <ac:chgData name="Manly Luscombe" userId="d66a401e1e7a39bf" providerId="LiveId" clId="{C9D6640F-EFF5-45A2-A53D-F3740EB837DF}" dt="2021-03-10T14:33:41.649" v="50" actId="20577"/>
          <ac:spMkLst>
            <pc:docMk/>
            <pc:sldMk cId="2052404436" sldId="288"/>
            <ac:spMk id="3" creationId="{0F8A8784-B7F6-4F6D-B08B-42F00879CEB6}"/>
          </ac:spMkLst>
        </pc:spChg>
      </pc:sldChg>
      <pc:sldChg chg="modTransition">
        <pc:chgData name="Manly Luscombe" userId="d66a401e1e7a39bf" providerId="LiveId" clId="{C9D6640F-EFF5-45A2-A53D-F3740EB837DF}" dt="2021-03-10T14:19:43.281" v="2"/>
        <pc:sldMkLst>
          <pc:docMk/>
          <pc:sldMk cId="4274781640" sldId="289"/>
        </pc:sldMkLst>
      </pc:sldChg>
      <pc:sldChg chg="modSp mod modTransition">
        <pc:chgData name="Manly Luscombe" userId="d66a401e1e7a39bf" providerId="LiveId" clId="{C9D6640F-EFF5-45A2-A53D-F3740EB837DF}" dt="2021-03-10T14:34:28.572" v="53" actId="14100"/>
        <pc:sldMkLst>
          <pc:docMk/>
          <pc:sldMk cId="547749353" sldId="290"/>
        </pc:sldMkLst>
        <pc:spChg chg="mod">
          <ac:chgData name="Manly Luscombe" userId="d66a401e1e7a39bf" providerId="LiveId" clId="{C9D6640F-EFF5-45A2-A53D-F3740EB837DF}" dt="2021-03-10T14:34:28.572" v="53" actId="14100"/>
          <ac:spMkLst>
            <pc:docMk/>
            <pc:sldMk cId="547749353" sldId="290"/>
            <ac:spMk id="3" creationId="{0F8A8784-B7F6-4F6D-B08B-42F00879CEB6}"/>
          </ac:spMkLst>
        </pc:spChg>
      </pc:sldChg>
      <pc:sldChg chg="modTransition">
        <pc:chgData name="Manly Luscombe" userId="d66a401e1e7a39bf" providerId="LiveId" clId="{C9D6640F-EFF5-45A2-A53D-F3740EB837DF}" dt="2021-03-10T14:19:43.281" v="2"/>
        <pc:sldMkLst>
          <pc:docMk/>
          <pc:sldMk cId="2350559700" sldId="291"/>
        </pc:sldMkLst>
      </pc:sldChg>
      <pc:sldChg chg="modSp mod modTransition">
        <pc:chgData name="Manly Luscombe" userId="d66a401e1e7a39bf" providerId="LiveId" clId="{C9D6640F-EFF5-45A2-A53D-F3740EB837DF}" dt="2021-03-10T14:35:02.129" v="76" actId="20577"/>
        <pc:sldMkLst>
          <pc:docMk/>
          <pc:sldMk cId="3086450102" sldId="292"/>
        </pc:sldMkLst>
        <pc:spChg chg="mod">
          <ac:chgData name="Manly Luscombe" userId="d66a401e1e7a39bf" providerId="LiveId" clId="{C9D6640F-EFF5-45A2-A53D-F3740EB837DF}" dt="2021-03-10T14:35:02.129" v="76" actId="20577"/>
          <ac:spMkLst>
            <pc:docMk/>
            <pc:sldMk cId="3086450102" sldId="292"/>
            <ac:spMk id="3" creationId="{0F8A8784-B7F6-4F6D-B08B-42F00879CEB6}"/>
          </ac:spMkLst>
        </pc:spChg>
      </pc:sldChg>
      <pc:sldChg chg="modTransition">
        <pc:chgData name="Manly Luscombe" userId="d66a401e1e7a39bf" providerId="LiveId" clId="{C9D6640F-EFF5-45A2-A53D-F3740EB837DF}" dt="2021-03-10T14:19:43.281" v="2"/>
        <pc:sldMkLst>
          <pc:docMk/>
          <pc:sldMk cId="2761395012" sldId="293"/>
        </pc:sldMkLst>
      </pc:sldChg>
      <pc:sldChg chg="modTransition">
        <pc:chgData name="Manly Luscombe" userId="d66a401e1e7a39bf" providerId="LiveId" clId="{C9D6640F-EFF5-45A2-A53D-F3740EB837DF}" dt="2021-03-10T14:19:43.281" v="2"/>
        <pc:sldMkLst>
          <pc:docMk/>
          <pc:sldMk cId="123366838" sldId="294"/>
        </pc:sldMkLst>
      </pc:sldChg>
      <pc:sldMasterChg chg="modTransition modSldLayout">
        <pc:chgData name="Manly Luscombe" userId="d66a401e1e7a39bf" providerId="LiveId" clId="{C9D6640F-EFF5-45A2-A53D-F3740EB837DF}" dt="2021-03-10T14:19:43.281" v="2"/>
        <pc:sldMasterMkLst>
          <pc:docMk/>
          <pc:sldMasterMk cId="4012744071" sldId="2147483660"/>
        </pc:sldMasterMkLst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2902981978" sldId="2147483661"/>
          </pc:sldLayoutMkLst>
        </pc:sldLayoutChg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1906277175" sldId="2147483662"/>
          </pc:sldLayoutMkLst>
        </pc:sldLayoutChg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1664205167" sldId="2147483663"/>
          </pc:sldLayoutMkLst>
        </pc:sldLayoutChg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3115774102" sldId="2147483664"/>
          </pc:sldLayoutMkLst>
        </pc:sldLayoutChg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720315297" sldId="2147483665"/>
          </pc:sldLayoutMkLst>
        </pc:sldLayoutChg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3734334906" sldId="2147483666"/>
          </pc:sldLayoutMkLst>
        </pc:sldLayoutChg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1251585143" sldId="2147483667"/>
          </pc:sldLayoutMkLst>
        </pc:sldLayoutChg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1058149152" sldId="2147483668"/>
          </pc:sldLayoutMkLst>
        </pc:sldLayoutChg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2342512692" sldId="2147483669"/>
          </pc:sldLayoutMkLst>
        </pc:sldLayoutChg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1419809807" sldId="2147483670"/>
          </pc:sldLayoutMkLst>
        </pc:sldLayoutChg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3768192715" sldId="2147483671"/>
          </pc:sldLayoutMkLst>
        </pc:sldLayoutChg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2852098097" sldId="2147483672"/>
          </pc:sldLayoutMkLst>
        </pc:sldLayoutChg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1506324394" sldId="2147483673"/>
          </pc:sldLayoutMkLst>
        </pc:sldLayoutChg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3679758629" sldId="2147483674"/>
          </pc:sldLayoutMkLst>
        </pc:sldLayoutChg>
        <pc:sldLayoutChg chg="modTransition">
          <pc:chgData name="Manly Luscombe" userId="d66a401e1e7a39bf" providerId="LiveId" clId="{C9D6640F-EFF5-45A2-A53D-F3740EB837DF}" dt="2021-03-10T14:19:43.281" v="2"/>
          <pc:sldLayoutMkLst>
            <pc:docMk/>
            <pc:sldMasterMk cId="4012744071" sldId="2147483660"/>
            <pc:sldLayoutMk cId="232545521" sldId="214748367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  <p:transition spd="slow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  <p:transition spd="slow"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  <p:transition spd="slow">
    <p:comb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  <p:transition spd="slow">
    <p:comb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comb dir="vert"/>
  </p:transition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1626267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The Bible:</a:t>
            </a:r>
            <a:br>
              <a:rPr lang="en-US" sz="4400" b="1" dirty="0"/>
            </a:br>
            <a:r>
              <a:rPr lang="en-US" sz="4400" b="1" dirty="0"/>
              <a:t>1, 2, 3, 4, 5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3552831"/>
            <a:ext cx="3485072" cy="163164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5792BA"/>
                </a:solidFill>
              </a:rPr>
              <a:t>The Bible is a HUGE book. How can I take it in?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  <p:transition spd="slow"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8E06-097D-4AB1-9F1C-57478DD1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FOUR divisions of New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8784-B7F6-4F6D-B08B-42F00879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899"/>
            <a:ext cx="10353762" cy="4600161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</a:rPr>
              <a:t>1 – BIOGRAPHY – Matthew – John</a:t>
            </a:r>
          </a:p>
          <a:p>
            <a:pPr lvl="1"/>
            <a:r>
              <a:rPr lang="en-US" sz="3000" b="1" dirty="0">
                <a:effectLst/>
              </a:rPr>
              <a:t>Tells the life of Christ – birth, life, teachings, death, and resurrection</a:t>
            </a:r>
          </a:p>
        </p:txBody>
      </p:sp>
    </p:spTree>
    <p:extLst>
      <p:ext uri="{BB962C8B-B14F-4D97-AF65-F5344CB8AC3E}">
        <p14:creationId xmlns:p14="http://schemas.microsoft.com/office/powerpoint/2010/main" val="2052404436"/>
      </p:ext>
    </p:extLst>
  </p:cSld>
  <p:clrMapOvr>
    <a:masterClrMapping/>
  </p:clrMapOvr>
  <p:transition spd="slow"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8E06-097D-4AB1-9F1C-57478DD1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FOUR divisions of New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8784-B7F6-4F6D-B08B-42F00879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83026"/>
            <a:ext cx="10353762" cy="4969565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</a:rPr>
              <a:t>1 – BIOGRAPHY – Matthew – John</a:t>
            </a:r>
          </a:p>
          <a:p>
            <a:pPr lvl="1"/>
            <a:r>
              <a:rPr lang="en-US" sz="3000" b="1" dirty="0">
                <a:effectLst/>
              </a:rPr>
              <a:t>Tells the life of Christ – birth, life, teachings, death, and resurrection</a:t>
            </a:r>
          </a:p>
          <a:p>
            <a:r>
              <a:rPr lang="en-US" sz="3200" b="1" dirty="0">
                <a:effectLst/>
              </a:rPr>
              <a:t>2 – HISTORY – Acts </a:t>
            </a:r>
          </a:p>
          <a:p>
            <a:pPr lvl="1"/>
            <a:r>
              <a:rPr lang="en-US" sz="3000" b="1" dirty="0">
                <a:effectLst/>
              </a:rPr>
              <a:t>Establishment of His Kingdom (the church)</a:t>
            </a:r>
          </a:p>
          <a:p>
            <a:pPr lvl="1"/>
            <a:r>
              <a:rPr lang="en-US" sz="3000" b="1" dirty="0">
                <a:effectLst/>
              </a:rPr>
              <a:t>The growth and expansion of the Kingdom</a:t>
            </a:r>
          </a:p>
          <a:p>
            <a:pPr lvl="1"/>
            <a:r>
              <a:rPr lang="en-US" sz="3000" b="1" dirty="0">
                <a:effectLst/>
              </a:rPr>
              <a:t>The worship, organization and work of the Kingdom</a:t>
            </a:r>
          </a:p>
        </p:txBody>
      </p:sp>
    </p:spTree>
    <p:extLst>
      <p:ext uri="{BB962C8B-B14F-4D97-AF65-F5344CB8AC3E}">
        <p14:creationId xmlns:p14="http://schemas.microsoft.com/office/powerpoint/2010/main" val="547749353"/>
      </p:ext>
    </p:extLst>
  </p:cSld>
  <p:clrMapOvr>
    <a:masterClrMapping/>
  </p:clrMapOvr>
  <p:transition spd="slow"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8E06-097D-4AB1-9F1C-57478DD1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FOUR divisions of New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8784-B7F6-4F6D-B08B-42F00879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899"/>
            <a:ext cx="10353762" cy="4600161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</a:rPr>
              <a:t>3 – LETTERS TO CHRISTIANS (EPISTLES)</a:t>
            </a:r>
          </a:p>
          <a:p>
            <a:pPr lvl="1"/>
            <a:r>
              <a:rPr lang="en-US" sz="2800" b="1" dirty="0">
                <a:effectLst/>
              </a:rPr>
              <a:t>21 books – Romans – Jude</a:t>
            </a:r>
          </a:p>
          <a:p>
            <a:pPr lvl="1"/>
            <a:r>
              <a:rPr lang="en-US" sz="2800" b="1" dirty="0">
                <a:effectLst/>
              </a:rPr>
              <a:t>Some written to churches</a:t>
            </a:r>
          </a:p>
          <a:p>
            <a:pPr lvl="1"/>
            <a:r>
              <a:rPr lang="en-US" sz="2800" b="1" dirty="0">
                <a:effectLst/>
              </a:rPr>
              <a:t>Some written to individuals</a:t>
            </a:r>
          </a:p>
          <a:p>
            <a:pPr lvl="1"/>
            <a:r>
              <a:rPr lang="en-US" sz="2800" b="1" dirty="0">
                <a:effectLst/>
              </a:rPr>
              <a:t>Some written to all Christians</a:t>
            </a:r>
          </a:p>
        </p:txBody>
      </p:sp>
    </p:spTree>
    <p:extLst>
      <p:ext uri="{BB962C8B-B14F-4D97-AF65-F5344CB8AC3E}">
        <p14:creationId xmlns:p14="http://schemas.microsoft.com/office/powerpoint/2010/main" val="2350559700"/>
      </p:ext>
    </p:extLst>
  </p:cSld>
  <p:clrMapOvr>
    <a:masterClrMapping/>
  </p:clrMapOvr>
  <p:transition spd="slow"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8E06-097D-4AB1-9F1C-57478DD1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FOUR divisions of New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8784-B7F6-4F6D-B08B-42F00879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899"/>
            <a:ext cx="10353762" cy="4600161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/>
              </a:rPr>
              <a:t>4 – PROPHECY – Revelation</a:t>
            </a:r>
          </a:p>
          <a:p>
            <a:pPr lvl="1"/>
            <a:r>
              <a:rPr lang="en-US" sz="2800" b="1" dirty="0">
                <a:effectLst/>
              </a:rPr>
              <a:t>Tells us the final end of all things</a:t>
            </a:r>
          </a:p>
          <a:p>
            <a:pPr lvl="1"/>
            <a:r>
              <a:rPr lang="en-US" sz="2800" b="1" dirty="0">
                <a:effectLst/>
              </a:rPr>
              <a:t>The end of world</a:t>
            </a:r>
          </a:p>
          <a:p>
            <a:pPr lvl="1"/>
            <a:r>
              <a:rPr lang="en-US" sz="2800" b="1" dirty="0">
                <a:effectLst/>
              </a:rPr>
              <a:t>Day of Judgment for all men</a:t>
            </a:r>
          </a:p>
          <a:p>
            <a:pPr lvl="1"/>
            <a:r>
              <a:rPr lang="en-US" sz="2800" b="1" dirty="0">
                <a:effectLst/>
              </a:rPr>
              <a:t>Eternity in Heaven for the righteous</a:t>
            </a:r>
          </a:p>
          <a:p>
            <a:pPr lvl="1"/>
            <a:r>
              <a:rPr lang="en-US" sz="2800" b="1" dirty="0">
                <a:effectLst/>
              </a:rPr>
              <a:t>Eternity in Hell for the unbelievers, wicked, unrighteous</a:t>
            </a:r>
          </a:p>
        </p:txBody>
      </p:sp>
    </p:spTree>
    <p:extLst>
      <p:ext uri="{BB962C8B-B14F-4D97-AF65-F5344CB8AC3E}">
        <p14:creationId xmlns:p14="http://schemas.microsoft.com/office/powerpoint/2010/main" val="3086450102"/>
      </p:ext>
    </p:extLst>
  </p:cSld>
  <p:clrMapOvr>
    <a:masterClrMapping/>
  </p:clrMapOvr>
  <p:transition spd="slow"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8E06-097D-4AB1-9F1C-57478DD1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FIVE divisions of Old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8784-B7F6-4F6D-B08B-42F00879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899"/>
            <a:ext cx="10353762" cy="4600161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/>
              </a:rPr>
              <a:t>1 – LAW – 5 books – Genesis - Deuteronomy</a:t>
            </a:r>
          </a:p>
          <a:p>
            <a:r>
              <a:rPr lang="en-US" sz="3000" b="1" dirty="0">
                <a:effectLst/>
              </a:rPr>
              <a:t>2 – HISTORY – 12 books – Joshua - Esther</a:t>
            </a:r>
          </a:p>
          <a:p>
            <a:r>
              <a:rPr lang="en-US" sz="3000" b="1" dirty="0">
                <a:effectLst/>
              </a:rPr>
              <a:t>3 – POETRY – 5 books – Job – Song of Solomon</a:t>
            </a:r>
          </a:p>
          <a:p>
            <a:r>
              <a:rPr lang="en-US" sz="3000" b="1" dirty="0">
                <a:effectLst/>
              </a:rPr>
              <a:t>4 – MAJOR PROPHETS – 5 books – Isaiah - Daniel</a:t>
            </a:r>
          </a:p>
          <a:p>
            <a:r>
              <a:rPr lang="en-US" sz="3000" b="1" dirty="0">
                <a:effectLst/>
              </a:rPr>
              <a:t>5 – MINOR PROPHETS – 12 books – Hosea - Malachi</a:t>
            </a:r>
            <a:endParaRPr lang="en-US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1395012"/>
      </p:ext>
    </p:extLst>
  </p:cSld>
  <p:clrMapOvr>
    <a:masterClrMapping/>
  </p:clrMapOvr>
  <p:transition spd="slow"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8E06-097D-4AB1-9F1C-57478DD1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8784-B7F6-4F6D-B08B-42F00879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171950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You can’t just hand someone a Bible and tell them to read it and know what God expects of them.</a:t>
            </a:r>
          </a:p>
          <a:p>
            <a:r>
              <a:rPr lang="en-US" b="1" dirty="0">
                <a:effectLst/>
              </a:rPr>
              <a:t>Just start at the beginning and read how to live for God.</a:t>
            </a:r>
          </a:p>
          <a:p>
            <a:r>
              <a:rPr lang="en-US" b="1" dirty="0">
                <a:effectLst/>
              </a:rPr>
              <a:t>The Bible is a HUGE book.</a:t>
            </a:r>
          </a:p>
          <a:p>
            <a:pPr lvl="1"/>
            <a:r>
              <a:rPr lang="en-US" b="1" dirty="0">
                <a:effectLst/>
              </a:rPr>
              <a:t>66 books</a:t>
            </a:r>
          </a:p>
          <a:p>
            <a:pPr lvl="1"/>
            <a:r>
              <a:rPr lang="en-US" b="1" dirty="0">
                <a:effectLst/>
              </a:rPr>
              <a:t>1,189 chapters</a:t>
            </a:r>
          </a:p>
          <a:p>
            <a:pPr lvl="1"/>
            <a:r>
              <a:rPr lang="en-US" b="1" dirty="0">
                <a:effectLst/>
              </a:rPr>
              <a:t>31,102 verses</a:t>
            </a:r>
          </a:p>
          <a:p>
            <a:pPr lvl="1"/>
            <a:r>
              <a:rPr lang="en-US" b="1" dirty="0">
                <a:effectLst/>
              </a:rPr>
              <a:t>775,746 words</a:t>
            </a:r>
          </a:p>
        </p:txBody>
      </p:sp>
    </p:spTree>
    <p:extLst>
      <p:ext uri="{BB962C8B-B14F-4D97-AF65-F5344CB8AC3E}">
        <p14:creationId xmlns:p14="http://schemas.microsoft.com/office/powerpoint/2010/main" val="3569624704"/>
      </p:ext>
    </p:extLst>
  </p:cSld>
  <p:clrMapOvr>
    <a:masterClrMapping/>
  </p:clrMapOvr>
  <p:transition spd="slow"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8E06-097D-4AB1-9F1C-57478DD1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8784-B7F6-4F6D-B08B-42F00879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171950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The Bible is Important</a:t>
            </a:r>
          </a:p>
          <a:p>
            <a:r>
              <a:rPr lang="en-US" b="1" dirty="0">
                <a:effectLst/>
              </a:rPr>
              <a:t>It tells us about our PAST</a:t>
            </a:r>
          </a:p>
          <a:p>
            <a:pPr lvl="1"/>
            <a:r>
              <a:rPr lang="en-US" b="1" dirty="0">
                <a:effectLst/>
              </a:rPr>
              <a:t>Created in God’s image – Genesis 1:27</a:t>
            </a:r>
          </a:p>
          <a:p>
            <a:r>
              <a:rPr lang="en-US" b="1" dirty="0">
                <a:effectLst/>
              </a:rPr>
              <a:t>It tells us about our PRESENT</a:t>
            </a:r>
          </a:p>
          <a:p>
            <a:pPr lvl="1"/>
            <a:r>
              <a:rPr lang="en-US" b="1" dirty="0">
                <a:effectLst/>
              </a:rPr>
              <a:t>Our purpose is the praise God – 1 Peter 2:9</a:t>
            </a:r>
          </a:p>
          <a:p>
            <a:r>
              <a:rPr lang="en-US" b="1" dirty="0">
                <a:effectLst/>
              </a:rPr>
              <a:t>It tells us about our FUTURE</a:t>
            </a:r>
          </a:p>
          <a:p>
            <a:pPr lvl="1"/>
            <a:r>
              <a:rPr lang="en-US" b="1" dirty="0">
                <a:effectLst/>
              </a:rPr>
              <a:t>We can live with God for eternity – John 14:1-2</a:t>
            </a:r>
          </a:p>
        </p:txBody>
      </p:sp>
    </p:spTree>
    <p:extLst>
      <p:ext uri="{BB962C8B-B14F-4D97-AF65-F5344CB8AC3E}">
        <p14:creationId xmlns:p14="http://schemas.microsoft.com/office/powerpoint/2010/main" val="3441811066"/>
      </p:ext>
    </p:extLst>
  </p:cSld>
  <p:clrMapOvr>
    <a:masterClrMapping/>
  </p:clrMapOvr>
  <p:transition spd="slow"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8E06-097D-4AB1-9F1C-57478DD1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55374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8784-B7F6-4F6D-B08B-42F00879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03513"/>
            <a:ext cx="10353762" cy="4644887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</a:rPr>
              <a:t>The Bible has big words.</a:t>
            </a:r>
          </a:p>
          <a:p>
            <a:r>
              <a:rPr lang="en-US" sz="2400" b="1" dirty="0">
                <a:effectLst/>
              </a:rPr>
              <a:t>FYI – longest word in the Bible – MAHERSHALALHASHBAZ</a:t>
            </a:r>
          </a:p>
          <a:p>
            <a:r>
              <a:rPr lang="en-US" sz="2400" b="1" dirty="0">
                <a:effectLst/>
              </a:rPr>
              <a:t>Isaiah 8:1 Moreover the LORD said to me, “Take a large scroll, and write on it with a man’s pen concerning Maher-</a:t>
            </a:r>
            <a:r>
              <a:rPr lang="en-US" sz="2400" b="1" dirty="0" err="1">
                <a:effectLst/>
              </a:rPr>
              <a:t>Shalal</a:t>
            </a:r>
            <a:r>
              <a:rPr lang="en-US" sz="2400" b="1" dirty="0">
                <a:effectLst/>
              </a:rPr>
              <a:t>-Hash-Baz.</a:t>
            </a:r>
          </a:p>
          <a:p>
            <a:r>
              <a:rPr lang="en-US" sz="2400" b="1" dirty="0">
                <a:effectLst/>
              </a:rPr>
              <a:t>Hebrew word – translated – Make haste to the spoil; Fall upon the prey</a:t>
            </a:r>
          </a:p>
          <a:p>
            <a:r>
              <a:rPr lang="en-US" sz="2400" b="1" dirty="0">
                <a:effectLst/>
              </a:rPr>
              <a:t>Prophecy that Assyria would rush in and take the spoil (Israel) into captivity; BUT it would be a short time until </a:t>
            </a:r>
            <a:r>
              <a:rPr lang="en-US" sz="2400" b="1" dirty="0" err="1">
                <a:effectLst/>
              </a:rPr>
              <a:t>Babyon</a:t>
            </a:r>
            <a:r>
              <a:rPr lang="en-US" sz="2400" b="1" dirty="0">
                <a:effectLst/>
              </a:rPr>
              <a:t> would fall on the prey (take over Assyria).</a:t>
            </a:r>
          </a:p>
        </p:txBody>
      </p:sp>
    </p:spTree>
    <p:extLst>
      <p:ext uri="{BB962C8B-B14F-4D97-AF65-F5344CB8AC3E}">
        <p14:creationId xmlns:p14="http://schemas.microsoft.com/office/powerpoint/2010/main" val="123366838"/>
      </p:ext>
    </p:extLst>
  </p:cSld>
  <p:clrMapOvr>
    <a:masterClrMapping/>
  </p:clrMapOvr>
  <p:transition spd="slow"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8E06-097D-4AB1-9F1C-57478DD1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8784-B7F6-4F6D-B08B-42F00879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17195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I will try to make the beginning of Bible study simple.</a:t>
            </a:r>
          </a:p>
          <a:p>
            <a:endParaRPr lang="en-US" sz="4000" b="1" dirty="0">
              <a:effectLst/>
            </a:endParaRPr>
          </a:p>
          <a:p>
            <a:r>
              <a:rPr lang="en-US" sz="4000" b="1" dirty="0">
                <a:effectLst/>
              </a:rPr>
              <a:t>Can you count to 5? 1 – 2 – 3 – 4 – 5 </a:t>
            </a:r>
          </a:p>
        </p:txBody>
      </p:sp>
    </p:spTree>
    <p:extLst>
      <p:ext uri="{BB962C8B-B14F-4D97-AF65-F5344CB8AC3E}">
        <p14:creationId xmlns:p14="http://schemas.microsoft.com/office/powerpoint/2010/main" val="450453061"/>
      </p:ext>
    </p:extLst>
  </p:cSld>
  <p:clrMapOvr>
    <a:masterClrMapping/>
  </p:clrMapOvr>
  <p:transition spd="slow"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8E06-097D-4AB1-9F1C-57478DD1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ONE major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8784-B7F6-4F6D-B08B-42F00879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17195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The salvation of man.</a:t>
            </a:r>
          </a:p>
          <a:p>
            <a:pPr lvl="1"/>
            <a:r>
              <a:rPr lang="en-US" sz="3800" b="1" dirty="0">
                <a:effectLst/>
              </a:rPr>
              <a:t>We sin and can’t save ourselves.</a:t>
            </a:r>
          </a:p>
          <a:p>
            <a:pPr lvl="1"/>
            <a:r>
              <a:rPr lang="en-US" sz="3800" b="1" dirty="0">
                <a:effectLst/>
              </a:rPr>
              <a:t>We need help to be saved.</a:t>
            </a:r>
          </a:p>
          <a:p>
            <a:pPr lvl="1"/>
            <a:r>
              <a:rPr lang="en-US" sz="3800" b="1" dirty="0">
                <a:effectLst/>
              </a:rPr>
              <a:t>The Bible is the way for man to be saved.</a:t>
            </a:r>
          </a:p>
        </p:txBody>
      </p:sp>
    </p:spTree>
    <p:extLst>
      <p:ext uri="{BB962C8B-B14F-4D97-AF65-F5344CB8AC3E}">
        <p14:creationId xmlns:p14="http://schemas.microsoft.com/office/powerpoint/2010/main" val="1888555932"/>
      </p:ext>
    </p:extLst>
  </p:cSld>
  <p:clrMapOvr>
    <a:masterClrMapping/>
  </p:clrMapOvr>
  <p:transition spd="slow"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8E06-097D-4AB1-9F1C-57478DD1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major divisions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8784-B7F6-4F6D-B08B-42F00879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17195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</a:rPr>
              <a:t>1 – Old Testament</a:t>
            </a:r>
          </a:p>
          <a:p>
            <a:pPr lvl="1"/>
            <a:r>
              <a:rPr lang="en-US" sz="3200" b="1" dirty="0">
                <a:effectLst/>
              </a:rPr>
              <a:t>39 Books – Genesis – Malachi </a:t>
            </a:r>
          </a:p>
          <a:p>
            <a:pPr lvl="1"/>
            <a:r>
              <a:rPr lang="en-US" sz="3200" b="1" dirty="0">
                <a:effectLst/>
              </a:rPr>
              <a:t>Tells the story of God’s plan to send Jesus to die for our sins.</a:t>
            </a:r>
          </a:p>
        </p:txBody>
      </p:sp>
    </p:spTree>
    <p:extLst>
      <p:ext uri="{BB962C8B-B14F-4D97-AF65-F5344CB8AC3E}">
        <p14:creationId xmlns:p14="http://schemas.microsoft.com/office/powerpoint/2010/main" val="594334147"/>
      </p:ext>
    </p:extLst>
  </p:cSld>
  <p:clrMapOvr>
    <a:masterClrMapping/>
  </p:clrMapOvr>
  <p:transition spd="slow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8E06-097D-4AB1-9F1C-57478DD1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major divisions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8784-B7F6-4F6D-B08B-42F00879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17195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</a:rPr>
              <a:t>2 – New Testament</a:t>
            </a:r>
          </a:p>
          <a:p>
            <a:pPr lvl="1"/>
            <a:r>
              <a:rPr lang="en-US" sz="3000" b="1" dirty="0">
                <a:effectLst/>
              </a:rPr>
              <a:t>27 books</a:t>
            </a:r>
          </a:p>
          <a:p>
            <a:pPr lvl="1"/>
            <a:r>
              <a:rPr lang="en-US" sz="3000" b="1" dirty="0">
                <a:effectLst/>
              </a:rPr>
              <a:t>Matthew – Revelation</a:t>
            </a:r>
          </a:p>
          <a:p>
            <a:pPr lvl="1"/>
            <a:r>
              <a:rPr lang="en-US" sz="3000" b="1" dirty="0">
                <a:effectLst/>
              </a:rPr>
              <a:t>God’s plan to save us completed / available</a:t>
            </a:r>
          </a:p>
          <a:p>
            <a:pPr lvl="1"/>
            <a:r>
              <a:rPr lang="en-US" sz="3000" b="1" dirty="0">
                <a:effectLst/>
              </a:rPr>
              <a:t>How we should respond to receive salvation</a:t>
            </a:r>
          </a:p>
          <a:p>
            <a:pPr lvl="1"/>
            <a:r>
              <a:rPr lang="en-US" sz="3000" b="1" dirty="0">
                <a:effectLst/>
              </a:rPr>
              <a:t>How we should live as saved people</a:t>
            </a:r>
          </a:p>
        </p:txBody>
      </p:sp>
    </p:spTree>
    <p:extLst>
      <p:ext uri="{BB962C8B-B14F-4D97-AF65-F5344CB8AC3E}">
        <p14:creationId xmlns:p14="http://schemas.microsoft.com/office/powerpoint/2010/main" val="40593848"/>
      </p:ext>
    </p:extLst>
  </p:cSld>
  <p:clrMapOvr>
    <a:masterClrMapping/>
  </p:clrMapOvr>
  <p:transition spd="slow"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8E06-097D-4AB1-9F1C-57478DD1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THREE dispensations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8784-B7F6-4F6D-B08B-42F00879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09530"/>
            <a:ext cx="10353762" cy="4850296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effectLst/>
              </a:rPr>
              <a:t>Dispensation = a </a:t>
            </a:r>
            <a:r>
              <a:rPr lang="en-US" sz="3200" b="1" dirty="0"/>
              <a:t>period in history that forms the framework through which God relates to mankind</a:t>
            </a:r>
          </a:p>
          <a:p>
            <a:r>
              <a:rPr lang="en-US" sz="3200" b="1" dirty="0">
                <a:effectLst/>
              </a:rPr>
              <a:t>1 – </a:t>
            </a:r>
            <a:r>
              <a:rPr lang="en-US" sz="3200" b="1" u="sng" dirty="0">
                <a:effectLst/>
              </a:rPr>
              <a:t>Patriarchal</a:t>
            </a:r>
            <a:r>
              <a:rPr lang="en-US" sz="3200" b="1" dirty="0">
                <a:effectLst/>
              </a:rPr>
              <a:t> – God communicates through the fathers (head of an extended family)</a:t>
            </a:r>
          </a:p>
          <a:p>
            <a:r>
              <a:rPr lang="en-US" sz="3200" b="1" dirty="0">
                <a:effectLst/>
              </a:rPr>
              <a:t>2 – </a:t>
            </a:r>
            <a:r>
              <a:rPr lang="en-US" sz="3200" b="1" u="sng" dirty="0">
                <a:effectLst/>
              </a:rPr>
              <a:t>Mosaic</a:t>
            </a:r>
            <a:r>
              <a:rPr lang="en-US" sz="3200" b="1" dirty="0">
                <a:effectLst/>
              </a:rPr>
              <a:t> – God communicates thorough the written Law of Moses</a:t>
            </a:r>
          </a:p>
          <a:p>
            <a:r>
              <a:rPr lang="en-US" sz="3200" b="1" dirty="0">
                <a:effectLst/>
              </a:rPr>
              <a:t>3 – </a:t>
            </a:r>
            <a:r>
              <a:rPr lang="en-US" sz="3200" b="1" u="sng" dirty="0">
                <a:effectLst/>
              </a:rPr>
              <a:t>Christian</a:t>
            </a:r>
            <a:r>
              <a:rPr lang="en-US" sz="3200" b="1" dirty="0">
                <a:effectLst/>
              </a:rPr>
              <a:t> – God communicates through Jesus, the Son of God</a:t>
            </a:r>
          </a:p>
        </p:txBody>
      </p:sp>
    </p:spTree>
    <p:extLst>
      <p:ext uri="{BB962C8B-B14F-4D97-AF65-F5344CB8AC3E}">
        <p14:creationId xmlns:p14="http://schemas.microsoft.com/office/powerpoint/2010/main" val="4274781640"/>
      </p:ext>
    </p:extLst>
  </p:cSld>
  <p:clrMapOvr>
    <a:masterClrMapping/>
  </p:clrMapOvr>
  <p:transition spd="slow"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{FCA6C0B4-C998-44B1-9591-88EECE546A15}tf11665031_win32</Template>
  <TotalTime>58</TotalTime>
  <Words>621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Nova</vt:lpstr>
      <vt:lpstr>Arial Nova Light</vt:lpstr>
      <vt:lpstr>Wingdings 2</vt:lpstr>
      <vt:lpstr>SlateVTI</vt:lpstr>
      <vt:lpstr>The Bible: 1, 2, 3, 4, 5</vt:lpstr>
      <vt:lpstr>Introduction</vt:lpstr>
      <vt:lpstr>Introduction</vt:lpstr>
      <vt:lpstr>Introduction</vt:lpstr>
      <vt:lpstr>Introduction</vt:lpstr>
      <vt:lpstr>ONE major theme</vt:lpstr>
      <vt:lpstr>TWO major divisions</vt:lpstr>
      <vt:lpstr>TWO major divisions</vt:lpstr>
      <vt:lpstr>THREE dispensations</vt:lpstr>
      <vt:lpstr>FOUR divisions of New Testament</vt:lpstr>
      <vt:lpstr>FOUR divisions of New Testament</vt:lpstr>
      <vt:lpstr>FOUR divisions of New Testament</vt:lpstr>
      <vt:lpstr>FOUR divisions of New Testament</vt:lpstr>
      <vt:lpstr>FIVE divisions of Old Testament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Bible: 1, 2, 3, 4, 5</dc:title>
  <dc:creator>Manly Luscombe</dc:creator>
  <cp:lastModifiedBy>Manly Luscombe</cp:lastModifiedBy>
  <cp:revision>6</cp:revision>
  <dcterms:created xsi:type="dcterms:W3CDTF">2021-03-10T13:36:51Z</dcterms:created>
  <dcterms:modified xsi:type="dcterms:W3CDTF">2021-03-10T14:35:30Z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