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73" r:id="rId5"/>
    <p:sldId id="289" r:id="rId6"/>
    <p:sldId id="290" r:id="rId7"/>
    <p:sldId id="291" r:id="rId8"/>
    <p:sldId id="292" r:id="rId9"/>
    <p:sldId id="293" r:id="rId10"/>
    <p:sldId id="294" r:id="rId11"/>
    <p:sldId id="295" r:id="rId12"/>
    <p:sldId id="296" r:id="rId13"/>
    <p:sldId id="297" r:id="rId14"/>
    <p:sldId id="298" r:id="rId15"/>
    <p:sldId id="29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19" autoAdjust="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DBA3A568-B905-43E6-861A-ED622F84ABAD}"/>
    <pc:docChg chg="modSld modMainMaster">
      <pc:chgData name="Manly Luscombe" userId="d66a401e1e7a39bf" providerId="LiveId" clId="{DBA3A568-B905-43E6-861A-ED622F84ABAD}" dt="2021-01-25T13:20:54.722" v="1"/>
      <pc:docMkLst>
        <pc:docMk/>
      </pc:docMkLst>
      <pc:sldChg chg="modTransition">
        <pc:chgData name="Manly Luscombe" userId="d66a401e1e7a39bf" providerId="LiveId" clId="{DBA3A568-B905-43E6-861A-ED622F84ABAD}" dt="2021-01-25T13:20:54.722" v="1"/>
        <pc:sldMkLst>
          <pc:docMk/>
          <pc:sldMk cId="2424003712" sldId="273"/>
        </pc:sldMkLst>
      </pc:sldChg>
      <pc:sldChg chg="modTransition">
        <pc:chgData name="Manly Luscombe" userId="d66a401e1e7a39bf" providerId="LiveId" clId="{DBA3A568-B905-43E6-861A-ED622F84ABAD}" dt="2021-01-25T13:20:54.722" v="1"/>
        <pc:sldMkLst>
          <pc:docMk/>
          <pc:sldMk cId="864139888" sldId="289"/>
        </pc:sldMkLst>
      </pc:sldChg>
      <pc:sldChg chg="modTransition">
        <pc:chgData name="Manly Luscombe" userId="d66a401e1e7a39bf" providerId="LiveId" clId="{DBA3A568-B905-43E6-861A-ED622F84ABAD}" dt="2021-01-25T13:20:54.722" v="1"/>
        <pc:sldMkLst>
          <pc:docMk/>
          <pc:sldMk cId="2449035346" sldId="290"/>
        </pc:sldMkLst>
      </pc:sldChg>
      <pc:sldChg chg="modTransition">
        <pc:chgData name="Manly Luscombe" userId="d66a401e1e7a39bf" providerId="LiveId" clId="{DBA3A568-B905-43E6-861A-ED622F84ABAD}" dt="2021-01-25T13:20:54.722" v="1"/>
        <pc:sldMkLst>
          <pc:docMk/>
          <pc:sldMk cId="1739586256" sldId="291"/>
        </pc:sldMkLst>
      </pc:sldChg>
      <pc:sldChg chg="modTransition">
        <pc:chgData name="Manly Luscombe" userId="d66a401e1e7a39bf" providerId="LiveId" clId="{DBA3A568-B905-43E6-861A-ED622F84ABAD}" dt="2021-01-25T13:20:54.722" v="1"/>
        <pc:sldMkLst>
          <pc:docMk/>
          <pc:sldMk cId="518190718" sldId="292"/>
        </pc:sldMkLst>
      </pc:sldChg>
      <pc:sldChg chg="modTransition">
        <pc:chgData name="Manly Luscombe" userId="d66a401e1e7a39bf" providerId="LiveId" clId="{DBA3A568-B905-43E6-861A-ED622F84ABAD}" dt="2021-01-25T13:20:54.722" v="1"/>
        <pc:sldMkLst>
          <pc:docMk/>
          <pc:sldMk cId="837313982" sldId="293"/>
        </pc:sldMkLst>
      </pc:sldChg>
      <pc:sldChg chg="modTransition">
        <pc:chgData name="Manly Luscombe" userId="d66a401e1e7a39bf" providerId="LiveId" clId="{DBA3A568-B905-43E6-861A-ED622F84ABAD}" dt="2021-01-25T13:20:54.722" v="1"/>
        <pc:sldMkLst>
          <pc:docMk/>
          <pc:sldMk cId="3057595176" sldId="294"/>
        </pc:sldMkLst>
      </pc:sldChg>
      <pc:sldChg chg="modTransition">
        <pc:chgData name="Manly Luscombe" userId="d66a401e1e7a39bf" providerId="LiveId" clId="{DBA3A568-B905-43E6-861A-ED622F84ABAD}" dt="2021-01-25T13:20:54.722" v="1"/>
        <pc:sldMkLst>
          <pc:docMk/>
          <pc:sldMk cId="2063525061" sldId="295"/>
        </pc:sldMkLst>
      </pc:sldChg>
      <pc:sldChg chg="modTransition">
        <pc:chgData name="Manly Luscombe" userId="d66a401e1e7a39bf" providerId="LiveId" clId="{DBA3A568-B905-43E6-861A-ED622F84ABAD}" dt="2021-01-25T13:20:54.722" v="1"/>
        <pc:sldMkLst>
          <pc:docMk/>
          <pc:sldMk cId="899567792" sldId="296"/>
        </pc:sldMkLst>
      </pc:sldChg>
      <pc:sldChg chg="modTransition">
        <pc:chgData name="Manly Luscombe" userId="d66a401e1e7a39bf" providerId="LiveId" clId="{DBA3A568-B905-43E6-861A-ED622F84ABAD}" dt="2021-01-25T13:20:54.722" v="1"/>
        <pc:sldMkLst>
          <pc:docMk/>
          <pc:sldMk cId="4287255288" sldId="297"/>
        </pc:sldMkLst>
      </pc:sldChg>
      <pc:sldChg chg="modTransition">
        <pc:chgData name="Manly Luscombe" userId="d66a401e1e7a39bf" providerId="LiveId" clId="{DBA3A568-B905-43E6-861A-ED622F84ABAD}" dt="2021-01-25T13:20:54.722" v="1"/>
        <pc:sldMkLst>
          <pc:docMk/>
          <pc:sldMk cId="4227194075" sldId="298"/>
        </pc:sldMkLst>
      </pc:sldChg>
      <pc:sldChg chg="modTransition">
        <pc:chgData name="Manly Luscombe" userId="d66a401e1e7a39bf" providerId="LiveId" clId="{DBA3A568-B905-43E6-861A-ED622F84ABAD}" dt="2021-01-25T13:20:54.722" v="1"/>
        <pc:sldMkLst>
          <pc:docMk/>
          <pc:sldMk cId="1657110047" sldId="299"/>
        </pc:sldMkLst>
      </pc:sldChg>
      <pc:sldMasterChg chg="modTransition modSldLayout">
        <pc:chgData name="Manly Luscombe" userId="d66a401e1e7a39bf" providerId="LiveId" clId="{DBA3A568-B905-43E6-861A-ED622F84ABAD}" dt="2021-01-25T13:20:54.722" v="1"/>
        <pc:sldMasterMkLst>
          <pc:docMk/>
          <pc:sldMasterMk cId="2300824400" sldId="2147483660"/>
        </pc:sldMasterMkLst>
        <pc:sldLayoutChg chg="modTransition">
          <pc:chgData name="Manly Luscombe" userId="d66a401e1e7a39bf" providerId="LiveId" clId="{DBA3A568-B905-43E6-861A-ED622F84ABAD}" dt="2021-01-25T13:20:54.722" v="1"/>
          <pc:sldLayoutMkLst>
            <pc:docMk/>
            <pc:sldMasterMk cId="2300824400" sldId="2147483660"/>
            <pc:sldLayoutMk cId="3329586121" sldId="2147483661"/>
          </pc:sldLayoutMkLst>
        </pc:sldLayoutChg>
        <pc:sldLayoutChg chg="modTransition">
          <pc:chgData name="Manly Luscombe" userId="d66a401e1e7a39bf" providerId="LiveId" clId="{DBA3A568-B905-43E6-861A-ED622F84ABAD}" dt="2021-01-25T13:20:54.722" v="1"/>
          <pc:sldLayoutMkLst>
            <pc:docMk/>
            <pc:sldMasterMk cId="2300824400" sldId="2147483660"/>
            <pc:sldLayoutMk cId="669906729" sldId="2147483662"/>
          </pc:sldLayoutMkLst>
        </pc:sldLayoutChg>
        <pc:sldLayoutChg chg="modTransition">
          <pc:chgData name="Manly Luscombe" userId="d66a401e1e7a39bf" providerId="LiveId" clId="{DBA3A568-B905-43E6-861A-ED622F84ABAD}" dt="2021-01-25T13:20:54.722" v="1"/>
          <pc:sldLayoutMkLst>
            <pc:docMk/>
            <pc:sldMasterMk cId="2300824400" sldId="2147483660"/>
            <pc:sldLayoutMk cId="1231224156" sldId="2147483663"/>
          </pc:sldLayoutMkLst>
        </pc:sldLayoutChg>
        <pc:sldLayoutChg chg="modTransition">
          <pc:chgData name="Manly Luscombe" userId="d66a401e1e7a39bf" providerId="LiveId" clId="{DBA3A568-B905-43E6-861A-ED622F84ABAD}" dt="2021-01-25T13:20:54.722" v="1"/>
          <pc:sldLayoutMkLst>
            <pc:docMk/>
            <pc:sldMasterMk cId="2300824400" sldId="2147483660"/>
            <pc:sldLayoutMk cId="53784969" sldId="2147483664"/>
          </pc:sldLayoutMkLst>
        </pc:sldLayoutChg>
        <pc:sldLayoutChg chg="modTransition">
          <pc:chgData name="Manly Luscombe" userId="d66a401e1e7a39bf" providerId="LiveId" clId="{DBA3A568-B905-43E6-861A-ED622F84ABAD}" dt="2021-01-25T13:20:54.722" v="1"/>
          <pc:sldLayoutMkLst>
            <pc:docMk/>
            <pc:sldMasterMk cId="2300824400" sldId="2147483660"/>
            <pc:sldLayoutMk cId="1697556255" sldId="2147483665"/>
          </pc:sldLayoutMkLst>
        </pc:sldLayoutChg>
        <pc:sldLayoutChg chg="modTransition">
          <pc:chgData name="Manly Luscombe" userId="d66a401e1e7a39bf" providerId="LiveId" clId="{DBA3A568-B905-43E6-861A-ED622F84ABAD}" dt="2021-01-25T13:20:54.722" v="1"/>
          <pc:sldLayoutMkLst>
            <pc:docMk/>
            <pc:sldMasterMk cId="2300824400" sldId="2147483660"/>
            <pc:sldLayoutMk cId="2541461297" sldId="2147483666"/>
          </pc:sldLayoutMkLst>
        </pc:sldLayoutChg>
        <pc:sldLayoutChg chg="modTransition">
          <pc:chgData name="Manly Luscombe" userId="d66a401e1e7a39bf" providerId="LiveId" clId="{DBA3A568-B905-43E6-861A-ED622F84ABAD}" dt="2021-01-25T13:20:54.722" v="1"/>
          <pc:sldLayoutMkLst>
            <pc:docMk/>
            <pc:sldMasterMk cId="2300824400" sldId="2147483660"/>
            <pc:sldLayoutMk cId="1350599453" sldId="2147483667"/>
          </pc:sldLayoutMkLst>
        </pc:sldLayoutChg>
        <pc:sldLayoutChg chg="modTransition">
          <pc:chgData name="Manly Luscombe" userId="d66a401e1e7a39bf" providerId="LiveId" clId="{DBA3A568-B905-43E6-861A-ED622F84ABAD}" dt="2021-01-25T13:20:54.722" v="1"/>
          <pc:sldLayoutMkLst>
            <pc:docMk/>
            <pc:sldMasterMk cId="2300824400" sldId="2147483660"/>
            <pc:sldLayoutMk cId="3020986657" sldId="2147483668"/>
          </pc:sldLayoutMkLst>
        </pc:sldLayoutChg>
        <pc:sldLayoutChg chg="modTransition">
          <pc:chgData name="Manly Luscombe" userId="d66a401e1e7a39bf" providerId="LiveId" clId="{DBA3A568-B905-43E6-861A-ED622F84ABAD}" dt="2021-01-25T13:20:54.722" v="1"/>
          <pc:sldLayoutMkLst>
            <pc:docMk/>
            <pc:sldMasterMk cId="2300824400" sldId="2147483660"/>
            <pc:sldLayoutMk cId="1189051799" sldId="214748366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1/25/2021</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29586121"/>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1/25/2021</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669906729"/>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1/25/2021</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31224156"/>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1/25/2021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3784969"/>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1/25/2021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97556255"/>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1/25/2021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541461297"/>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1/25/2021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350599453"/>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1/25/2021</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3020986657"/>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1/25/2021</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89051799"/>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1/25/2021</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3008244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hf sldNum="0" hdr="0" ftr="0" dt="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37">
            <a:extLst>
              <a:ext uri="{FF2B5EF4-FFF2-40B4-BE49-F238E27FC236}">
                <a16:creationId xmlns:a16="http://schemas.microsoft.com/office/drawing/2014/main" id="{42D4960A-896E-4F6B-BF65-B4662AC9DE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Gill Sans MT" panose="020B0502020104020203"/>
              <a:ea typeface="+mn-ea"/>
              <a:cs typeface="+mn-cs"/>
            </a:endParaRPr>
          </a:p>
        </p:txBody>
      </p:sp>
      <p:sp>
        <p:nvSpPr>
          <p:cNvPr id="40" name="Rectangle 39">
            <a:extLst>
              <a:ext uri="{FF2B5EF4-FFF2-40B4-BE49-F238E27FC236}">
                <a16:creationId xmlns:a16="http://schemas.microsoft.com/office/drawing/2014/main" id="{5684944A-8803-462C-84C5-4576C56A77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9870" y="457199"/>
            <a:ext cx="3618827" cy="482246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1C21E816-31F5-48BB-BD02-D15F2F18B48A}"/>
              </a:ext>
            </a:extLst>
          </p:cNvPr>
          <p:cNvSpPr>
            <a:spLocks noGrp="1"/>
          </p:cNvSpPr>
          <p:nvPr>
            <p:ph type="ctrTitle"/>
          </p:nvPr>
        </p:nvSpPr>
        <p:spPr>
          <a:xfrm>
            <a:off x="8372723" y="850791"/>
            <a:ext cx="3202016" cy="4198288"/>
          </a:xfrm>
        </p:spPr>
        <p:txBody>
          <a:bodyPr anchor="ctr">
            <a:normAutofit/>
          </a:bodyPr>
          <a:lstStyle/>
          <a:p>
            <a:r>
              <a:rPr lang="en-US" sz="3600" dirty="0">
                <a:solidFill>
                  <a:srgbClr val="FFFFFF"/>
                </a:solidFill>
              </a:rPr>
              <a:t>Because we have a living hope</a:t>
            </a:r>
          </a:p>
        </p:txBody>
      </p:sp>
      <p:sp>
        <p:nvSpPr>
          <p:cNvPr id="42" name="Rectangle 41">
            <a:extLst>
              <a:ext uri="{FF2B5EF4-FFF2-40B4-BE49-F238E27FC236}">
                <a16:creationId xmlns:a16="http://schemas.microsoft.com/office/drawing/2014/main" id="{E07F3B49-8C20-42F5-831D-59306D05F6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9870" y="5367338"/>
            <a:ext cx="3618828" cy="989513"/>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3" name="Subtitle 2">
            <a:extLst>
              <a:ext uri="{FF2B5EF4-FFF2-40B4-BE49-F238E27FC236}">
                <a16:creationId xmlns:a16="http://schemas.microsoft.com/office/drawing/2014/main" id="{835D6E6B-3353-491C-A3C6-F278D6CED8B3}"/>
              </a:ext>
            </a:extLst>
          </p:cNvPr>
          <p:cNvSpPr>
            <a:spLocks noGrp="1"/>
          </p:cNvSpPr>
          <p:nvPr>
            <p:ph type="subTitle" idx="1"/>
          </p:nvPr>
        </p:nvSpPr>
        <p:spPr>
          <a:xfrm>
            <a:off x="8372723" y="5545331"/>
            <a:ext cx="3202016" cy="649222"/>
          </a:xfrm>
          <a:noFill/>
        </p:spPr>
        <p:txBody>
          <a:bodyPr anchor="ctr">
            <a:normAutofit/>
          </a:bodyPr>
          <a:lstStyle/>
          <a:p>
            <a:r>
              <a:rPr lang="en-US" sz="2400" b="1" dirty="0">
                <a:solidFill>
                  <a:srgbClr val="FFFFFF">
                    <a:alpha val="75000"/>
                  </a:srgbClr>
                </a:solidFill>
              </a:rPr>
              <a:t>1 peter 1:13-19</a:t>
            </a:r>
          </a:p>
        </p:txBody>
      </p:sp>
      <p:pic>
        <p:nvPicPr>
          <p:cNvPr id="1026" name="Picture 2" descr="hopegrows.net/wp-content/uploads/2018/12/Why-Is...">
            <a:extLst>
              <a:ext uri="{FF2B5EF4-FFF2-40B4-BE49-F238E27FC236}">
                <a16:creationId xmlns:a16="http://schemas.microsoft.com/office/drawing/2014/main" id="{592893D2-7445-47DC-9F86-8F977EF37B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511" y="457199"/>
            <a:ext cx="7901239" cy="51343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4003712"/>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38B40-4384-4ECD-A5B8-66C4587EB598}"/>
              </a:ext>
            </a:extLst>
          </p:cNvPr>
          <p:cNvSpPr>
            <a:spLocks noGrp="1"/>
          </p:cNvSpPr>
          <p:nvPr>
            <p:ph type="title"/>
          </p:nvPr>
        </p:nvSpPr>
        <p:spPr>
          <a:xfrm>
            <a:off x="581192" y="702156"/>
            <a:ext cx="11029616" cy="662818"/>
          </a:xfrm>
        </p:spPr>
        <p:txBody>
          <a:bodyPr>
            <a:normAutofit/>
          </a:bodyPr>
          <a:lstStyle/>
          <a:p>
            <a:r>
              <a:rPr lang="en-US" sz="3600" dirty="0"/>
              <a:t>Because we have hope - - - give glory to god</a:t>
            </a:r>
          </a:p>
        </p:txBody>
      </p:sp>
      <p:sp>
        <p:nvSpPr>
          <p:cNvPr id="3" name="Content Placeholder 2">
            <a:extLst>
              <a:ext uri="{FF2B5EF4-FFF2-40B4-BE49-F238E27FC236}">
                <a16:creationId xmlns:a16="http://schemas.microsoft.com/office/drawing/2014/main" id="{E0A45669-B243-41A9-BE76-625C33A8D67B}"/>
              </a:ext>
            </a:extLst>
          </p:cNvPr>
          <p:cNvSpPr>
            <a:spLocks noGrp="1"/>
          </p:cNvSpPr>
          <p:nvPr>
            <p:ph idx="1"/>
          </p:nvPr>
        </p:nvSpPr>
        <p:spPr/>
        <p:txBody>
          <a:bodyPr>
            <a:noAutofit/>
          </a:bodyPr>
          <a:lstStyle/>
          <a:p>
            <a:pPr marR="0" algn="l" rtl="0"/>
            <a:r>
              <a:rPr lang="en-US" sz="2800" b="1" i="0" u="none" strike="noStrike" baseline="0" dirty="0">
                <a:solidFill>
                  <a:schemeClr val="tx1"/>
                </a:solidFill>
                <a:latin typeface="Verdana" panose="020B0604030504040204" pitchFamily="34" charset="0"/>
              </a:rPr>
              <a:t>(1 Peter 1:20)  He indeed was foreordained before the foundation of the world, but was manifest in these last times for you</a:t>
            </a:r>
          </a:p>
          <a:p>
            <a:pPr marR="0" algn="l" rtl="0"/>
            <a:endParaRPr lang="en-US" sz="2800" b="1" dirty="0">
              <a:solidFill>
                <a:schemeClr val="tx1"/>
              </a:solidFill>
              <a:latin typeface="Verdana" panose="020B0604030504040204" pitchFamily="34" charset="0"/>
            </a:endParaRPr>
          </a:p>
          <a:p>
            <a:pPr marR="0" algn="l" rtl="0"/>
            <a:r>
              <a:rPr lang="en-US" sz="2800" b="1" i="0" u="none" strike="noStrike" baseline="0" dirty="0">
                <a:solidFill>
                  <a:schemeClr val="tx1"/>
                </a:solidFill>
                <a:latin typeface="Verdana" panose="020B0604030504040204" pitchFamily="34" charset="0"/>
              </a:rPr>
              <a:t>Foreordained – decided or planned in advance</a:t>
            </a:r>
          </a:p>
          <a:p>
            <a:pPr marR="0" algn="l" rtl="0"/>
            <a:r>
              <a:rPr lang="en-US" sz="2800" b="1" dirty="0">
                <a:solidFill>
                  <a:schemeClr val="tx1"/>
                </a:solidFill>
                <a:latin typeface="Verdana" panose="020B0604030504040204" pitchFamily="34" charset="0"/>
              </a:rPr>
              <a:t>Manifest – revealed, became openly visible</a:t>
            </a:r>
          </a:p>
          <a:p>
            <a:pPr marR="0" algn="l" rtl="0"/>
            <a:r>
              <a:rPr lang="en-US" sz="2800" b="1" i="0" u="none" strike="noStrike" baseline="0" dirty="0">
                <a:solidFill>
                  <a:schemeClr val="tx1"/>
                </a:solidFill>
                <a:latin typeface="Verdana" panose="020B0604030504040204" pitchFamily="34" charset="0"/>
              </a:rPr>
              <a:t>Last times – Christian Age</a:t>
            </a:r>
          </a:p>
        </p:txBody>
      </p:sp>
    </p:spTree>
    <p:extLst>
      <p:ext uri="{BB962C8B-B14F-4D97-AF65-F5344CB8AC3E}">
        <p14:creationId xmlns:p14="http://schemas.microsoft.com/office/powerpoint/2010/main" val="4287255288"/>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38B40-4384-4ECD-A5B8-66C4587EB598}"/>
              </a:ext>
            </a:extLst>
          </p:cNvPr>
          <p:cNvSpPr>
            <a:spLocks noGrp="1"/>
          </p:cNvSpPr>
          <p:nvPr>
            <p:ph type="title"/>
          </p:nvPr>
        </p:nvSpPr>
        <p:spPr>
          <a:xfrm>
            <a:off x="581192" y="702156"/>
            <a:ext cx="11029616" cy="676070"/>
          </a:xfrm>
        </p:spPr>
        <p:txBody>
          <a:bodyPr>
            <a:normAutofit/>
          </a:bodyPr>
          <a:lstStyle/>
          <a:p>
            <a:r>
              <a:rPr lang="en-US" sz="3600" dirty="0"/>
              <a:t>Because we have hope - - - give glory to god</a:t>
            </a:r>
          </a:p>
        </p:txBody>
      </p:sp>
      <p:sp>
        <p:nvSpPr>
          <p:cNvPr id="3" name="Content Placeholder 2">
            <a:extLst>
              <a:ext uri="{FF2B5EF4-FFF2-40B4-BE49-F238E27FC236}">
                <a16:creationId xmlns:a16="http://schemas.microsoft.com/office/drawing/2014/main" id="{E0A45669-B243-41A9-BE76-625C33A8D67B}"/>
              </a:ext>
            </a:extLst>
          </p:cNvPr>
          <p:cNvSpPr>
            <a:spLocks noGrp="1"/>
          </p:cNvSpPr>
          <p:nvPr>
            <p:ph idx="1"/>
          </p:nvPr>
        </p:nvSpPr>
        <p:spPr/>
        <p:txBody>
          <a:bodyPr>
            <a:noAutofit/>
          </a:bodyPr>
          <a:lstStyle/>
          <a:p>
            <a:pPr marR="0" algn="l" rtl="0"/>
            <a:r>
              <a:rPr lang="en-US" sz="2800" b="1" i="0" u="none" strike="noStrike" baseline="0" dirty="0">
                <a:solidFill>
                  <a:schemeClr val="tx1"/>
                </a:solidFill>
                <a:latin typeface="Verdana" panose="020B0604030504040204" pitchFamily="34" charset="0"/>
              </a:rPr>
              <a:t>(1 Peter 1:21)  who through Him believe in God, who raised Him from the dead and gave Him glory, so that your faith and hope are in God.</a:t>
            </a:r>
          </a:p>
          <a:p>
            <a:pPr marR="0" algn="l" rtl="0"/>
            <a:endParaRPr lang="en-US" sz="2800" b="1" dirty="0">
              <a:solidFill>
                <a:schemeClr val="tx1"/>
              </a:solidFill>
              <a:latin typeface="Verdana" panose="020B0604030504040204" pitchFamily="34" charset="0"/>
            </a:endParaRPr>
          </a:p>
          <a:p>
            <a:pPr marR="0" algn="l" rtl="0"/>
            <a:r>
              <a:rPr lang="en-US" sz="2800" b="1" dirty="0">
                <a:solidFill>
                  <a:schemeClr val="tx1"/>
                </a:solidFill>
                <a:latin typeface="Verdana" panose="020B0604030504040204" pitchFamily="34" charset="0"/>
              </a:rPr>
              <a:t>God</a:t>
            </a:r>
            <a:r>
              <a:rPr lang="en-US" sz="2800" b="1" i="0" u="none" strike="noStrike" baseline="0" dirty="0">
                <a:solidFill>
                  <a:schemeClr val="tx1"/>
                </a:solidFill>
                <a:latin typeface="Verdana" panose="020B0604030504040204" pitchFamily="34" charset="0"/>
              </a:rPr>
              <a:t> is the basis of our faith</a:t>
            </a:r>
          </a:p>
          <a:p>
            <a:pPr marR="0" algn="l" rtl="0"/>
            <a:r>
              <a:rPr lang="en-US" sz="2800" b="1" dirty="0">
                <a:solidFill>
                  <a:schemeClr val="tx1"/>
                </a:solidFill>
                <a:latin typeface="Verdana" panose="020B0604030504040204" pitchFamily="34" charset="0"/>
              </a:rPr>
              <a:t>He is the basis of our hope.</a:t>
            </a:r>
          </a:p>
        </p:txBody>
      </p:sp>
    </p:spTree>
    <p:extLst>
      <p:ext uri="{BB962C8B-B14F-4D97-AF65-F5344CB8AC3E}">
        <p14:creationId xmlns:p14="http://schemas.microsoft.com/office/powerpoint/2010/main" val="4227194075"/>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38B40-4384-4ECD-A5B8-66C4587EB598}"/>
              </a:ext>
            </a:extLst>
          </p:cNvPr>
          <p:cNvSpPr>
            <a:spLocks noGrp="1"/>
          </p:cNvSpPr>
          <p:nvPr>
            <p:ph type="title"/>
          </p:nvPr>
        </p:nvSpPr>
        <p:spPr>
          <a:xfrm>
            <a:off x="581192" y="702156"/>
            <a:ext cx="11029616" cy="689322"/>
          </a:xfrm>
        </p:spPr>
        <p:txBody>
          <a:bodyPr>
            <a:normAutofit/>
          </a:bodyPr>
          <a:lstStyle/>
          <a:p>
            <a:r>
              <a:rPr lang="en-US" sz="3600" dirty="0">
                <a:solidFill>
                  <a:schemeClr val="tx1"/>
                </a:solidFill>
              </a:rPr>
              <a:t>Because we have hope - - - give glory to god</a:t>
            </a:r>
          </a:p>
        </p:txBody>
      </p:sp>
      <p:sp>
        <p:nvSpPr>
          <p:cNvPr id="3" name="Content Placeholder 2">
            <a:extLst>
              <a:ext uri="{FF2B5EF4-FFF2-40B4-BE49-F238E27FC236}">
                <a16:creationId xmlns:a16="http://schemas.microsoft.com/office/drawing/2014/main" id="{E0A45669-B243-41A9-BE76-625C33A8D67B}"/>
              </a:ext>
            </a:extLst>
          </p:cNvPr>
          <p:cNvSpPr>
            <a:spLocks noGrp="1"/>
          </p:cNvSpPr>
          <p:nvPr>
            <p:ph idx="1"/>
          </p:nvPr>
        </p:nvSpPr>
        <p:spPr>
          <a:xfrm>
            <a:off x="581192" y="1523999"/>
            <a:ext cx="11029615" cy="4837043"/>
          </a:xfrm>
        </p:spPr>
        <p:txBody>
          <a:bodyPr>
            <a:noAutofit/>
          </a:bodyPr>
          <a:lstStyle/>
          <a:p>
            <a:pPr marR="0" algn="l" rtl="0"/>
            <a:r>
              <a:rPr lang="en-US" sz="3200" b="1" i="0" u="none" strike="noStrike" baseline="0" dirty="0">
                <a:solidFill>
                  <a:schemeClr val="tx1"/>
                </a:solidFill>
                <a:latin typeface="Verdana" panose="020B0604030504040204" pitchFamily="34" charset="0"/>
              </a:rPr>
              <a:t>(Romans 15:12-13)  And again, Isaiah says: "THERE SHALL BE A ROOT OF JESSE; AND HE WHO SHALL RISE TO REIGN OVER THE GENTILES, IN HIM THE GENTILES SHALL HOPE.“ (13)  Now may the God of hope fill you with all joy and peace in believing, that you may abound in hope by the power of the Holy Spirit.</a:t>
            </a:r>
          </a:p>
        </p:txBody>
      </p:sp>
    </p:spTree>
    <p:extLst>
      <p:ext uri="{BB962C8B-B14F-4D97-AF65-F5344CB8AC3E}">
        <p14:creationId xmlns:p14="http://schemas.microsoft.com/office/powerpoint/2010/main" val="1657110047"/>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B7A57-85D4-44B5-B0EE-02C5EE9DE12D}"/>
              </a:ext>
            </a:extLst>
          </p:cNvPr>
          <p:cNvSpPr>
            <a:spLocks noGrp="1"/>
          </p:cNvSpPr>
          <p:nvPr>
            <p:ph type="title"/>
          </p:nvPr>
        </p:nvSpPr>
        <p:spPr>
          <a:xfrm>
            <a:off x="581192" y="702156"/>
            <a:ext cx="11029616" cy="755583"/>
          </a:xfrm>
        </p:spPr>
        <p:txBody>
          <a:bodyPr>
            <a:normAutofit/>
          </a:bodyPr>
          <a:lstStyle/>
          <a:p>
            <a:r>
              <a:rPr lang="en-US" sz="4000" dirty="0">
                <a:solidFill>
                  <a:schemeClr val="tx1"/>
                </a:solidFill>
              </a:rPr>
              <a:t>We have hope</a:t>
            </a:r>
          </a:p>
        </p:txBody>
      </p:sp>
      <p:sp>
        <p:nvSpPr>
          <p:cNvPr id="3" name="Content Placeholder 2">
            <a:extLst>
              <a:ext uri="{FF2B5EF4-FFF2-40B4-BE49-F238E27FC236}">
                <a16:creationId xmlns:a16="http://schemas.microsoft.com/office/drawing/2014/main" id="{FADA3298-F0D6-41E4-BD66-F5DDE9C6AE9B}"/>
              </a:ext>
            </a:extLst>
          </p:cNvPr>
          <p:cNvSpPr>
            <a:spLocks noGrp="1"/>
          </p:cNvSpPr>
          <p:nvPr>
            <p:ph idx="1"/>
          </p:nvPr>
        </p:nvSpPr>
        <p:spPr/>
        <p:txBody>
          <a:bodyPr>
            <a:normAutofit/>
          </a:bodyPr>
          <a:lstStyle/>
          <a:p>
            <a:r>
              <a:rPr lang="en-US" sz="3200" b="1" dirty="0">
                <a:solidFill>
                  <a:schemeClr val="tx1"/>
                </a:solidFill>
              </a:rPr>
              <a:t>We have hope of eternal life.</a:t>
            </a:r>
          </a:p>
          <a:p>
            <a:r>
              <a:rPr lang="en-US" sz="3200" b="1" dirty="0">
                <a:solidFill>
                  <a:schemeClr val="tx1"/>
                </a:solidFill>
              </a:rPr>
              <a:t>We have hope of a resurrection.</a:t>
            </a:r>
          </a:p>
          <a:p>
            <a:r>
              <a:rPr lang="en-US" sz="3200" b="1" dirty="0">
                <a:solidFill>
                  <a:schemeClr val="tx1"/>
                </a:solidFill>
              </a:rPr>
              <a:t>We have hope of being in heaven with Jesus.</a:t>
            </a:r>
          </a:p>
          <a:p>
            <a:r>
              <a:rPr lang="en-US" sz="3200" b="1" dirty="0">
                <a:solidFill>
                  <a:schemeClr val="tx1"/>
                </a:solidFill>
              </a:rPr>
              <a:t>We have hope of life beyond this world.</a:t>
            </a:r>
          </a:p>
        </p:txBody>
      </p:sp>
    </p:spTree>
    <p:extLst>
      <p:ext uri="{BB962C8B-B14F-4D97-AF65-F5344CB8AC3E}">
        <p14:creationId xmlns:p14="http://schemas.microsoft.com/office/powerpoint/2010/main" val="864139888"/>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38B40-4384-4ECD-A5B8-66C4587EB598}"/>
              </a:ext>
            </a:extLst>
          </p:cNvPr>
          <p:cNvSpPr>
            <a:spLocks noGrp="1"/>
          </p:cNvSpPr>
          <p:nvPr>
            <p:ph type="title"/>
          </p:nvPr>
        </p:nvSpPr>
        <p:spPr>
          <a:xfrm>
            <a:off x="581192" y="702156"/>
            <a:ext cx="11029616" cy="742331"/>
          </a:xfrm>
        </p:spPr>
        <p:txBody>
          <a:bodyPr>
            <a:normAutofit/>
          </a:bodyPr>
          <a:lstStyle/>
          <a:p>
            <a:r>
              <a:rPr lang="en-US" sz="3600" dirty="0">
                <a:solidFill>
                  <a:schemeClr val="tx1"/>
                </a:solidFill>
              </a:rPr>
              <a:t>Because we have hope - - - prepare your mind</a:t>
            </a:r>
          </a:p>
        </p:txBody>
      </p:sp>
      <p:sp>
        <p:nvSpPr>
          <p:cNvPr id="3" name="Content Placeholder 2">
            <a:extLst>
              <a:ext uri="{FF2B5EF4-FFF2-40B4-BE49-F238E27FC236}">
                <a16:creationId xmlns:a16="http://schemas.microsoft.com/office/drawing/2014/main" id="{E0A45669-B243-41A9-BE76-625C33A8D67B}"/>
              </a:ext>
            </a:extLst>
          </p:cNvPr>
          <p:cNvSpPr>
            <a:spLocks noGrp="1"/>
          </p:cNvSpPr>
          <p:nvPr>
            <p:ph idx="1"/>
          </p:nvPr>
        </p:nvSpPr>
        <p:spPr/>
        <p:txBody>
          <a:bodyPr>
            <a:normAutofit/>
          </a:bodyPr>
          <a:lstStyle/>
          <a:p>
            <a:r>
              <a:rPr lang="en-US" sz="2800" b="1" i="0" u="none" strike="noStrike" baseline="0" dirty="0">
                <a:solidFill>
                  <a:schemeClr val="tx1"/>
                </a:solidFill>
                <a:latin typeface="Verdana" panose="020B0604030504040204" pitchFamily="34" charset="0"/>
              </a:rPr>
              <a:t>(1 Peter 1:13)  Therefore </a:t>
            </a:r>
            <a:r>
              <a:rPr lang="en-US" sz="2800" b="1" i="0" u="sng" strike="noStrike" baseline="0" dirty="0">
                <a:solidFill>
                  <a:schemeClr val="tx1"/>
                </a:solidFill>
                <a:latin typeface="Verdana" panose="020B0604030504040204" pitchFamily="34" charset="0"/>
              </a:rPr>
              <a:t>gird up the loins of your mind</a:t>
            </a:r>
            <a:r>
              <a:rPr lang="en-US" sz="2800" b="1" i="0" u="none" strike="noStrike" baseline="0" dirty="0">
                <a:solidFill>
                  <a:schemeClr val="tx1"/>
                </a:solidFill>
                <a:latin typeface="Verdana" panose="020B0604030504040204" pitchFamily="34" charset="0"/>
              </a:rPr>
              <a:t>, </a:t>
            </a:r>
            <a:r>
              <a:rPr lang="en-US" sz="2800" b="1" i="0" strike="noStrike" baseline="0" dirty="0">
                <a:solidFill>
                  <a:schemeClr val="tx1"/>
                </a:solidFill>
                <a:latin typeface="Verdana" panose="020B0604030504040204" pitchFamily="34" charset="0"/>
              </a:rPr>
              <a:t>be sober</a:t>
            </a:r>
            <a:r>
              <a:rPr lang="en-US" sz="2800" b="1" i="0" u="none" strike="noStrike" baseline="0" dirty="0">
                <a:solidFill>
                  <a:schemeClr val="tx1"/>
                </a:solidFill>
                <a:latin typeface="Verdana" panose="020B0604030504040204" pitchFamily="34" charset="0"/>
              </a:rPr>
              <a:t>, and </a:t>
            </a:r>
            <a:r>
              <a:rPr lang="en-US" sz="2800" b="1" i="0" strike="noStrike" baseline="0" dirty="0">
                <a:solidFill>
                  <a:schemeClr val="tx1"/>
                </a:solidFill>
                <a:latin typeface="Verdana" panose="020B0604030504040204" pitchFamily="34" charset="0"/>
              </a:rPr>
              <a:t>rest </a:t>
            </a:r>
            <a:r>
              <a:rPr lang="en-US" sz="2800" b="1" i="1" strike="noStrike" baseline="0" dirty="0">
                <a:solidFill>
                  <a:schemeClr val="tx1"/>
                </a:solidFill>
                <a:latin typeface="Verdana" panose="020B0604030504040204" pitchFamily="34" charset="0"/>
              </a:rPr>
              <a:t>your</a:t>
            </a:r>
            <a:r>
              <a:rPr lang="en-US" sz="2800" b="1" i="0" strike="noStrike" baseline="0" dirty="0">
                <a:solidFill>
                  <a:schemeClr val="tx1"/>
                </a:solidFill>
                <a:latin typeface="Verdana" panose="020B0604030504040204" pitchFamily="34" charset="0"/>
              </a:rPr>
              <a:t> hope fully upon the grace </a:t>
            </a:r>
            <a:r>
              <a:rPr lang="en-US" sz="2800" b="1" i="0" u="none" strike="noStrike" baseline="0" dirty="0">
                <a:solidFill>
                  <a:schemeClr val="tx1"/>
                </a:solidFill>
                <a:latin typeface="Verdana" panose="020B0604030504040204" pitchFamily="34" charset="0"/>
              </a:rPr>
              <a:t>that is to be brought to you at the revelation of Jesus Christ;</a:t>
            </a:r>
          </a:p>
          <a:p>
            <a:r>
              <a:rPr lang="en-US" sz="2800" b="1" i="0" u="none" strike="noStrike" baseline="0" dirty="0">
                <a:solidFill>
                  <a:schemeClr val="tx1"/>
                </a:solidFill>
                <a:latin typeface="Verdana" panose="020B0604030504040204" pitchFamily="34" charset="0"/>
              </a:rPr>
              <a:t>(Ephesians 6:14)  Stand therefore, </a:t>
            </a:r>
            <a:r>
              <a:rPr lang="en-US" sz="2800" b="1" i="0" u="sng" strike="noStrike" baseline="0" dirty="0">
                <a:solidFill>
                  <a:schemeClr val="tx1"/>
                </a:solidFill>
                <a:latin typeface="Verdana" panose="020B0604030504040204" pitchFamily="34" charset="0"/>
              </a:rPr>
              <a:t>having girded your waist</a:t>
            </a:r>
            <a:r>
              <a:rPr lang="en-US" sz="2800" b="1" i="0" strike="noStrike" baseline="0" dirty="0">
                <a:solidFill>
                  <a:schemeClr val="tx1"/>
                </a:solidFill>
                <a:latin typeface="Verdana" panose="020B0604030504040204" pitchFamily="34" charset="0"/>
              </a:rPr>
              <a:t> </a:t>
            </a:r>
            <a:r>
              <a:rPr lang="en-US" sz="2800" b="1" i="0" u="none" strike="noStrike" baseline="0" dirty="0">
                <a:solidFill>
                  <a:schemeClr val="tx1"/>
                </a:solidFill>
                <a:latin typeface="Verdana" panose="020B0604030504040204" pitchFamily="34" charset="0"/>
              </a:rPr>
              <a:t>with truth, having put on the breastplate of righteousness,</a:t>
            </a:r>
          </a:p>
        </p:txBody>
      </p:sp>
    </p:spTree>
    <p:extLst>
      <p:ext uri="{BB962C8B-B14F-4D97-AF65-F5344CB8AC3E}">
        <p14:creationId xmlns:p14="http://schemas.microsoft.com/office/powerpoint/2010/main" val="2449035346"/>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38B40-4384-4ECD-A5B8-66C4587EB598}"/>
              </a:ext>
            </a:extLst>
          </p:cNvPr>
          <p:cNvSpPr>
            <a:spLocks noGrp="1"/>
          </p:cNvSpPr>
          <p:nvPr>
            <p:ph type="title"/>
          </p:nvPr>
        </p:nvSpPr>
        <p:spPr>
          <a:xfrm>
            <a:off x="581192" y="702156"/>
            <a:ext cx="11029616" cy="715827"/>
          </a:xfrm>
        </p:spPr>
        <p:txBody>
          <a:bodyPr>
            <a:normAutofit/>
          </a:bodyPr>
          <a:lstStyle/>
          <a:p>
            <a:r>
              <a:rPr lang="en-US" sz="3600" dirty="0">
                <a:solidFill>
                  <a:schemeClr val="tx1"/>
                </a:solidFill>
              </a:rPr>
              <a:t>Because we have hope - - - prepare your mind</a:t>
            </a:r>
            <a:endParaRPr lang="en-US" sz="3600" dirty="0"/>
          </a:p>
        </p:txBody>
      </p:sp>
      <p:sp>
        <p:nvSpPr>
          <p:cNvPr id="3" name="Content Placeholder 2">
            <a:extLst>
              <a:ext uri="{FF2B5EF4-FFF2-40B4-BE49-F238E27FC236}">
                <a16:creationId xmlns:a16="http://schemas.microsoft.com/office/drawing/2014/main" id="{E0A45669-B243-41A9-BE76-625C33A8D67B}"/>
              </a:ext>
            </a:extLst>
          </p:cNvPr>
          <p:cNvSpPr>
            <a:spLocks noGrp="1"/>
          </p:cNvSpPr>
          <p:nvPr>
            <p:ph idx="1"/>
          </p:nvPr>
        </p:nvSpPr>
        <p:spPr/>
        <p:txBody>
          <a:bodyPr>
            <a:noAutofit/>
          </a:bodyPr>
          <a:lstStyle/>
          <a:p>
            <a:r>
              <a:rPr lang="en-US" sz="2800" b="1" i="0" u="none" strike="noStrike" baseline="0" dirty="0">
                <a:solidFill>
                  <a:schemeClr val="tx1"/>
                </a:solidFill>
                <a:latin typeface="Verdana" panose="020B0604030504040204" pitchFamily="34" charset="0"/>
              </a:rPr>
              <a:t>(1 Peter 1:13)  Therefore gird up the loins of your mind, </a:t>
            </a:r>
            <a:r>
              <a:rPr lang="en-US" sz="2800" b="1" i="0" u="sng" strike="noStrike" baseline="0" dirty="0">
                <a:solidFill>
                  <a:schemeClr val="tx1"/>
                </a:solidFill>
                <a:latin typeface="Verdana" panose="020B0604030504040204" pitchFamily="34" charset="0"/>
              </a:rPr>
              <a:t>be sober</a:t>
            </a:r>
            <a:r>
              <a:rPr lang="en-US" sz="2800" b="1" i="0" u="none" strike="noStrike" baseline="0" dirty="0">
                <a:solidFill>
                  <a:schemeClr val="tx1"/>
                </a:solidFill>
                <a:latin typeface="Verdana" panose="020B0604030504040204" pitchFamily="34" charset="0"/>
              </a:rPr>
              <a:t>, and </a:t>
            </a:r>
            <a:r>
              <a:rPr lang="en-US" sz="2800" b="1" i="0" strike="noStrike" baseline="0" dirty="0">
                <a:solidFill>
                  <a:schemeClr val="tx1"/>
                </a:solidFill>
                <a:latin typeface="Verdana" panose="020B0604030504040204" pitchFamily="34" charset="0"/>
              </a:rPr>
              <a:t>rest </a:t>
            </a:r>
            <a:r>
              <a:rPr lang="en-US" sz="2800" b="1" i="1" strike="noStrike" baseline="0" dirty="0">
                <a:solidFill>
                  <a:schemeClr val="tx1"/>
                </a:solidFill>
                <a:latin typeface="Verdana" panose="020B0604030504040204" pitchFamily="34" charset="0"/>
              </a:rPr>
              <a:t>your</a:t>
            </a:r>
            <a:r>
              <a:rPr lang="en-US" sz="2800" b="1" i="0" strike="noStrike" baseline="0" dirty="0">
                <a:solidFill>
                  <a:schemeClr val="tx1"/>
                </a:solidFill>
                <a:latin typeface="Verdana" panose="020B0604030504040204" pitchFamily="34" charset="0"/>
              </a:rPr>
              <a:t> hope fully upon the grace </a:t>
            </a:r>
            <a:r>
              <a:rPr lang="en-US" sz="2800" b="1" i="0" u="none" strike="noStrike" baseline="0" dirty="0">
                <a:solidFill>
                  <a:schemeClr val="tx1"/>
                </a:solidFill>
                <a:latin typeface="Verdana" panose="020B0604030504040204" pitchFamily="34" charset="0"/>
              </a:rPr>
              <a:t>that is to be brought to you at the revelation of Jesus Christ;</a:t>
            </a:r>
          </a:p>
          <a:p>
            <a:r>
              <a:rPr lang="en-US" sz="2800" b="1" i="0" u="none" strike="noStrike" baseline="0" dirty="0">
                <a:solidFill>
                  <a:schemeClr val="tx1"/>
                </a:solidFill>
                <a:latin typeface="Verdana" panose="020B0604030504040204" pitchFamily="34" charset="0"/>
              </a:rPr>
              <a:t>(1 Peter 4:7)  But the end of all things is at hand; therefore be serious and watchful in your prayers.</a:t>
            </a:r>
          </a:p>
          <a:p>
            <a:r>
              <a:rPr lang="en-US" sz="2800" b="1" i="0" u="none" strike="noStrike" baseline="0" dirty="0">
                <a:solidFill>
                  <a:schemeClr val="tx1"/>
                </a:solidFill>
                <a:latin typeface="Verdana" panose="020B0604030504040204" pitchFamily="34" charset="0"/>
              </a:rPr>
              <a:t>(1 Peter 5:8)  Be sober, be vigilant; because your adversary the devil walks about like a roaring lion, seeking whom he may devour.</a:t>
            </a:r>
          </a:p>
        </p:txBody>
      </p:sp>
    </p:spTree>
    <p:extLst>
      <p:ext uri="{BB962C8B-B14F-4D97-AF65-F5344CB8AC3E}">
        <p14:creationId xmlns:p14="http://schemas.microsoft.com/office/powerpoint/2010/main" val="1739586256"/>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38B40-4384-4ECD-A5B8-66C4587EB598}"/>
              </a:ext>
            </a:extLst>
          </p:cNvPr>
          <p:cNvSpPr>
            <a:spLocks noGrp="1"/>
          </p:cNvSpPr>
          <p:nvPr>
            <p:ph type="title"/>
          </p:nvPr>
        </p:nvSpPr>
        <p:spPr>
          <a:xfrm>
            <a:off x="581192" y="702156"/>
            <a:ext cx="11029616" cy="649566"/>
          </a:xfrm>
        </p:spPr>
        <p:txBody>
          <a:bodyPr>
            <a:normAutofit/>
          </a:bodyPr>
          <a:lstStyle/>
          <a:p>
            <a:r>
              <a:rPr lang="en-US" sz="3600" dirty="0">
                <a:solidFill>
                  <a:schemeClr val="tx1"/>
                </a:solidFill>
              </a:rPr>
              <a:t>Because we have hope - - - prepare your mind</a:t>
            </a:r>
            <a:endParaRPr lang="en-US" sz="3600" dirty="0"/>
          </a:p>
        </p:txBody>
      </p:sp>
      <p:sp>
        <p:nvSpPr>
          <p:cNvPr id="3" name="Content Placeholder 2">
            <a:extLst>
              <a:ext uri="{FF2B5EF4-FFF2-40B4-BE49-F238E27FC236}">
                <a16:creationId xmlns:a16="http://schemas.microsoft.com/office/drawing/2014/main" id="{E0A45669-B243-41A9-BE76-625C33A8D67B}"/>
              </a:ext>
            </a:extLst>
          </p:cNvPr>
          <p:cNvSpPr>
            <a:spLocks noGrp="1"/>
          </p:cNvSpPr>
          <p:nvPr>
            <p:ph idx="1"/>
          </p:nvPr>
        </p:nvSpPr>
        <p:spPr/>
        <p:txBody>
          <a:bodyPr>
            <a:noAutofit/>
          </a:bodyPr>
          <a:lstStyle/>
          <a:p>
            <a:r>
              <a:rPr lang="en-US" sz="2800" b="1" i="0" u="none" strike="noStrike" baseline="0" dirty="0">
                <a:solidFill>
                  <a:schemeClr val="tx1"/>
                </a:solidFill>
                <a:latin typeface="Verdana" panose="020B0604030504040204" pitchFamily="34" charset="0"/>
              </a:rPr>
              <a:t>(1 Peter 1:13)  Therefore gird up the loins of your mind, </a:t>
            </a:r>
            <a:r>
              <a:rPr lang="en-US" sz="2800" b="1" i="0" strike="noStrike" baseline="0" dirty="0">
                <a:solidFill>
                  <a:schemeClr val="tx1"/>
                </a:solidFill>
                <a:latin typeface="Verdana" panose="020B0604030504040204" pitchFamily="34" charset="0"/>
              </a:rPr>
              <a:t>be sober</a:t>
            </a:r>
            <a:r>
              <a:rPr lang="en-US" sz="2800" b="1" i="0" u="none" strike="noStrike" baseline="0" dirty="0">
                <a:solidFill>
                  <a:schemeClr val="tx1"/>
                </a:solidFill>
                <a:latin typeface="Verdana" panose="020B0604030504040204" pitchFamily="34" charset="0"/>
              </a:rPr>
              <a:t>, and </a:t>
            </a:r>
            <a:r>
              <a:rPr lang="en-US" sz="2800" b="1" i="0" u="sng" strike="noStrike" baseline="0" dirty="0">
                <a:solidFill>
                  <a:schemeClr val="tx1"/>
                </a:solidFill>
                <a:latin typeface="Verdana" panose="020B0604030504040204" pitchFamily="34" charset="0"/>
              </a:rPr>
              <a:t>rest </a:t>
            </a:r>
            <a:r>
              <a:rPr lang="en-US" sz="2800" b="1" i="1" u="sng" strike="noStrike" baseline="0" dirty="0">
                <a:solidFill>
                  <a:schemeClr val="tx1"/>
                </a:solidFill>
                <a:latin typeface="Verdana" panose="020B0604030504040204" pitchFamily="34" charset="0"/>
              </a:rPr>
              <a:t>your</a:t>
            </a:r>
            <a:r>
              <a:rPr lang="en-US" sz="2800" b="1" i="0" u="sng" strike="noStrike" baseline="0" dirty="0">
                <a:solidFill>
                  <a:schemeClr val="tx1"/>
                </a:solidFill>
                <a:latin typeface="Verdana" panose="020B0604030504040204" pitchFamily="34" charset="0"/>
              </a:rPr>
              <a:t> hope fully upon the grace</a:t>
            </a:r>
            <a:r>
              <a:rPr lang="en-US" sz="2800" b="1" i="0" strike="noStrike" baseline="0" dirty="0">
                <a:solidFill>
                  <a:schemeClr val="tx1"/>
                </a:solidFill>
                <a:latin typeface="Verdana" panose="020B0604030504040204" pitchFamily="34" charset="0"/>
              </a:rPr>
              <a:t> </a:t>
            </a:r>
            <a:r>
              <a:rPr lang="en-US" sz="2800" b="1" i="0" u="none" strike="noStrike" baseline="0" dirty="0">
                <a:solidFill>
                  <a:schemeClr val="tx1"/>
                </a:solidFill>
                <a:latin typeface="Verdana" panose="020B0604030504040204" pitchFamily="34" charset="0"/>
              </a:rPr>
              <a:t>that is to be brought to you at the revelation of Jesus Christ;</a:t>
            </a:r>
          </a:p>
          <a:p>
            <a:endParaRPr lang="en-US" sz="2800" b="1" i="0" u="none" strike="noStrike" baseline="0" dirty="0">
              <a:solidFill>
                <a:schemeClr val="tx1"/>
              </a:solidFill>
              <a:latin typeface="Verdana" panose="020B0604030504040204" pitchFamily="34" charset="0"/>
            </a:endParaRPr>
          </a:p>
          <a:p>
            <a:r>
              <a:rPr lang="en-US" sz="2800" b="1" i="0" u="none" strike="noStrike" baseline="0" dirty="0">
                <a:solidFill>
                  <a:schemeClr val="tx1"/>
                </a:solidFill>
                <a:latin typeface="Verdana" panose="020B0604030504040204" pitchFamily="34" charset="0"/>
              </a:rPr>
              <a:t>(Hebrews 9:28)  so Christ was offered once to bear the sins of many. To those who eagerly wait for Him He will appear a second time, apart from sin, for salvation.</a:t>
            </a:r>
          </a:p>
        </p:txBody>
      </p:sp>
    </p:spTree>
    <p:extLst>
      <p:ext uri="{BB962C8B-B14F-4D97-AF65-F5344CB8AC3E}">
        <p14:creationId xmlns:p14="http://schemas.microsoft.com/office/powerpoint/2010/main" val="518190718"/>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38B40-4384-4ECD-A5B8-66C4587EB598}"/>
              </a:ext>
            </a:extLst>
          </p:cNvPr>
          <p:cNvSpPr>
            <a:spLocks noGrp="1"/>
          </p:cNvSpPr>
          <p:nvPr>
            <p:ph type="title"/>
          </p:nvPr>
        </p:nvSpPr>
        <p:spPr>
          <a:xfrm>
            <a:off x="581192" y="702156"/>
            <a:ext cx="11029616" cy="676070"/>
          </a:xfrm>
        </p:spPr>
        <p:txBody>
          <a:bodyPr>
            <a:normAutofit/>
          </a:bodyPr>
          <a:lstStyle/>
          <a:p>
            <a:r>
              <a:rPr lang="en-US" sz="3600" dirty="0">
                <a:solidFill>
                  <a:schemeClr val="tx1"/>
                </a:solidFill>
              </a:rPr>
              <a:t>Because we have hope - - - live a holy life</a:t>
            </a:r>
          </a:p>
        </p:txBody>
      </p:sp>
      <p:sp>
        <p:nvSpPr>
          <p:cNvPr id="3" name="Content Placeholder 2">
            <a:extLst>
              <a:ext uri="{FF2B5EF4-FFF2-40B4-BE49-F238E27FC236}">
                <a16:creationId xmlns:a16="http://schemas.microsoft.com/office/drawing/2014/main" id="{E0A45669-B243-41A9-BE76-625C33A8D67B}"/>
              </a:ext>
            </a:extLst>
          </p:cNvPr>
          <p:cNvSpPr>
            <a:spLocks noGrp="1"/>
          </p:cNvSpPr>
          <p:nvPr>
            <p:ph idx="1"/>
          </p:nvPr>
        </p:nvSpPr>
        <p:spPr/>
        <p:txBody>
          <a:bodyPr>
            <a:noAutofit/>
          </a:bodyPr>
          <a:lstStyle/>
          <a:p>
            <a:pPr marR="0" algn="l" rtl="0"/>
            <a:r>
              <a:rPr lang="en-US" sz="2800" b="1" i="0" u="none" strike="noStrike" baseline="0" dirty="0">
                <a:solidFill>
                  <a:schemeClr val="tx1"/>
                </a:solidFill>
                <a:latin typeface="Verdana" panose="020B0604030504040204" pitchFamily="34" charset="0"/>
              </a:rPr>
              <a:t>(1 Peter 1:14)  as obedient children, not conforming yourselves to the former lusts, </a:t>
            </a:r>
            <a:r>
              <a:rPr lang="en-US" sz="2800" b="1" i="1" u="none" strike="noStrike" baseline="0" dirty="0">
                <a:solidFill>
                  <a:schemeClr val="tx1"/>
                </a:solidFill>
                <a:latin typeface="Verdana" panose="020B0604030504040204" pitchFamily="34" charset="0"/>
              </a:rPr>
              <a:t>as</a:t>
            </a:r>
            <a:r>
              <a:rPr lang="en-US" sz="2800" b="1" i="0" u="none" strike="noStrike" baseline="0" dirty="0">
                <a:solidFill>
                  <a:schemeClr val="tx1"/>
                </a:solidFill>
                <a:latin typeface="Verdana" panose="020B0604030504040204" pitchFamily="34" charset="0"/>
              </a:rPr>
              <a:t> in your ignorance;</a:t>
            </a:r>
          </a:p>
          <a:p>
            <a:pPr marR="0" algn="l" rtl="0"/>
            <a:endParaRPr lang="en-US" sz="2800" b="1" dirty="0">
              <a:solidFill>
                <a:schemeClr val="tx1"/>
              </a:solidFill>
              <a:latin typeface="Verdana" panose="020B0604030504040204" pitchFamily="34" charset="0"/>
            </a:endParaRPr>
          </a:p>
          <a:p>
            <a:pPr marR="0" algn="l" rtl="0"/>
            <a:r>
              <a:rPr lang="en-US" sz="2800" b="1" i="0" u="none" strike="noStrike" baseline="0" dirty="0">
                <a:solidFill>
                  <a:schemeClr val="tx1"/>
                </a:solidFill>
                <a:latin typeface="Verdana" panose="020B0604030504040204" pitchFamily="34" charset="0"/>
              </a:rPr>
              <a:t>Act like you belong to God</a:t>
            </a:r>
          </a:p>
          <a:p>
            <a:pPr marR="0" algn="l" rtl="0"/>
            <a:r>
              <a:rPr lang="en-US" sz="2800" b="1" i="0" u="none" strike="noStrike" baseline="0" dirty="0">
                <a:solidFill>
                  <a:schemeClr val="tx1"/>
                </a:solidFill>
                <a:latin typeface="Verdana" panose="020B0604030504040204" pitchFamily="34" charset="0"/>
              </a:rPr>
              <a:t>Act like you desire to obey God</a:t>
            </a:r>
          </a:p>
          <a:p>
            <a:pPr marR="0" algn="l" rtl="0"/>
            <a:r>
              <a:rPr lang="en-US" sz="2800" b="1" dirty="0">
                <a:solidFill>
                  <a:schemeClr val="tx1"/>
                </a:solidFill>
                <a:latin typeface="Verdana" panose="020B0604030504040204" pitchFamily="34" charset="0"/>
              </a:rPr>
              <a:t>Live like you are a child of God</a:t>
            </a:r>
            <a:endParaRPr lang="en-US" sz="2800" b="1" i="0" u="none" strike="noStrike" baseline="0" dirty="0">
              <a:solidFill>
                <a:schemeClr val="tx1"/>
              </a:solidFill>
              <a:latin typeface="Verdana" panose="020B0604030504040204" pitchFamily="34" charset="0"/>
            </a:endParaRPr>
          </a:p>
        </p:txBody>
      </p:sp>
    </p:spTree>
    <p:extLst>
      <p:ext uri="{BB962C8B-B14F-4D97-AF65-F5344CB8AC3E}">
        <p14:creationId xmlns:p14="http://schemas.microsoft.com/office/powerpoint/2010/main" val="837313982"/>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38B40-4384-4ECD-A5B8-66C4587EB598}"/>
              </a:ext>
            </a:extLst>
          </p:cNvPr>
          <p:cNvSpPr>
            <a:spLocks noGrp="1"/>
          </p:cNvSpPr>
          <p:nvPr>
            <p:ph type="title"/>
          </p:nvPr>
        </p:nvSpPr>
        <p:spPr>
          <a:xfrm>
            <a:off x="581192" y="702156"/>
            <a:ext cx="11029616" cy="702574"/>
          </a:xfrm>
        </p:spPr>
        <p:txBody>
          <a:bodyPr>
            <a:normAutofit/>
          </a:bodyPr>
          <a:lstStyle/>
          <a:p>
            <a:r>
              <a:rPr lang="en-US" sz="3600" dirty="0">
                <a:solidFill>
                  <a:schemeClr val="tx1"/>
                </a:solidFill>
              </a:rPr>
              <a:t>Because we have hope - - - live a holy life</a:t>
            </a:r>
            <a:endParaRPr lang="en-US" sz="3600" dirty="0"/>
          </a:p>
        </p:txBody>
      </p:sp>
      <p:sp>
        <p:nvSpPr>
          <p:cNvPr id="3" name="Content Placeholder 2">
            <a:extLst>
              <a:ext uri="{FF2B5EF4-FFF2-40B4-BE49-F238E27FC236}">
                <a16:creationId xmlns:a16="http://schemas.microsoft.com/office/drawing/2014/main" id="{E0A45669-B243-41A9-BE76-625C33A8D67B}"/>
              </a:ext>
            </a:extLst>
          </p:cNvPr>
          <p:cNvSpPr>
            <a:spLocks noGrp="1"/>
          </p:cNvSpPr>
          <p:nvPr>
            <p:ph idx="1"/>
          </p:nvPr>
        </p:nvSpPr>
        <p:spPr/>
        <p:txBody>
          <a:bodyPr>
            <a:noAutofit/>
          </a:bodyPr>
          <a:lstStyle/>
          <a:p>
            <a:pPr marR="0" algn="l" rtl="0"/>
            <a:r>
              <a:rPr lang="en-US" sz="2800" b="1" i="0" u="none" strike="noStrike" baseline="0" dirty="0">
                <a:solidFill>
                  <a:schemeClr val="tx1"/>
                </a:solidFill>
                <a:latin typeface="Verdana" panose="020B0604030504040204" pitchFamily="34" charset="0"/>
              </a:rPr>
              <a:t>(1 Peter 1:15)  but as He who called you </a:t>
            </a:r>
            <a:r>
              <a:rPr lang="en-US" sz="2800" b="1" i="1" u="none" strike="noStrike" baseline="0" dirty="0">
                <a:solidFill>
                  <a:schemeClr val="tx1"/>
                </a:solidFill>
                <a:latin typeface="Verdana" panose="020B0604030504040204" pitchFamily="34" charset="0"/>
              </a:rPr>
              <a:t>is</a:t>
            </a:r>
            <a:r>
              <a:rPr lang="en-US" sz="2800" b="1" i="0" u="none" strike="noStrike" baseline="0" dirty="0">
                <a:solidFill>
                  <a:schemeClr val="tx1"/>
                </a:solidFill>
                <a:latin typeface="Verdana" panose="020B0604030504040204" pitchFamily="34" charset="0"/>
              </a:rPr>
              <a:t> holy, you also be holy in all </a:t>
            </a:r>
            <a:r>
              <a:rPr lang="en-US" sz="2800" b="1" i="1" u="none" strike="noStrike" baseline="0" dirty="0">
                <a:solidFill>
                  <a:schemeClr val="tx1"/>
                </a:solidFill>
                <a:latin typeface="Verdana" panose="020B0604030504040204" pitchFamily="34" charset="0"/>
              </a:rPr>
              <a:t>your</a:t>
            </a:r>
            <a:r>
              <a:rPr lang="en-US" sz="2800" b="1" i="0" u="none" strike="noStrike" baseline="0" dirty="0">
                <a:solidFill>
                  <a:schemeClr val="tx1"/>
                </a:solidFill>
                <a:latin typeface="Verdana" panose="020B0604030504040204" pitchFamily="34" charset="0"/>
              </a:rPr>
              <a:t> conduct,</a:t>
            </a:r>
          </a:p>
          <a:p>
            <a:pPr marR="0" algn="l" rtl="0"/>
            <a:r>
              <a:rPr lang="en-US" sz="2800" b="1" i="0" u="none" strike="noStrike" baseline="0" dirty="0">
                <a:solidFill>
                  <a:schemeClr val="tx1"/>
                </a:solidFill>
                <a:latin typeface="Verdana" panose="020B0604030504040204" pitchFamily="34" charset="0"/>
              </a:rPr>
              <a:t>(1 Peter 1:16)  because it is written, "BE HOLY, FOR I AM HOLY.“</a:t>
            </a:r>
          </a:p>
          <a:p>
            <a:pPr marR="0" algn="l" rtl="0"/>
            <a:endParaRPr lang="en-US" sz="2800" b="1" dirty="0">
              <a:solidFill>
                <a:schemeClr val="tx1"/>
              </a:solidFill>
              <a:latin typeface="Verdana" panose="020B0604030504040204" pitchFamily="34" charset="0"/>
            </a:endParaRPr>
          </a:p>
          <a:p>
            <a:pPr marR="0" algn="l" rtl="0"/>
            <a:r>
              <a:rPr lang="en-US" sz="2800" b="1" i="0" u="none" strike="noStrike" baseline="0" dirty="0">
                <a:solidFill>
                  <a:schemeClr val="tx1"/>
                </a:solidFill>
                <a:latin typeface="Verdana" panose="020B0604030504040204" pitchFamily="34" charset="0"/>
              </a:rPr>
              <a:t>We have hope – therefore, live a holy life.</a:t>
            </a:r>
          </a:p>
          <a:p>
            <a:pPr marR="0" algn="l" rtl="0"/>
            <a:r>
              <a:rPr lang="en-US" sz="2800" b="1" dirty="0">
                <a:solidFill>
                  <a:schemeClr val="tx1"/>
                </a:solidFill>
                <a:latin typeface="Verdana" panose="020B0604030504040204" pitchFamily="34" charset="0"/>
              </a:rPr>
              <a:t>God is holy. </a:t>
            </a:r>
          </a:p>
          <a:p>
            <a:pPr marR="0" algn="l" rtl="0"/>
            <a:r>
              <a:rPr lang="en-US" sz="2800" b="1" dirty="0">
                <a:solidFill>
                  <a:schemeClr val="tx1"/>
                </a:solidFill>
                <a:latin typeface="Verdana" panose="020B0604030504040204" pitchFamily="34" charset="0"/>
              </a:rPr>
              <a:t>We must be holy in our behavior.</a:t>
            </a:r>
            <a:endParaRPr lang="en-US" sz="2800" b="1" i="0" u="none" strike="noStrike" baseline="0" dirty="0">
              <a:solidFill>
                <a:schemeClr val="tx1"/>
              </a:solidFill>
              <a:latin typeface="Verdana" panose="020B0604030504040204" pitchFamily="34" charset="0"/>
            </a:endParaRPr>
          </a:p>
        </p:txBody>
      </p:sp>
    </p:spTree>
    <p:extLst>
      <p:ext uri="{BB962C8B-B14F-4D97-AF65-F5344CB8AC3E}">
        <p14:creationId xmlns:p14="http://schemas.microsoft.com/office/powerpoint/2010/main" val="3057595176"/>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38B40-4384-4ECD-A5B8-66C4587EB598}"/>
              </a:ext>
            </a:extLst>
          </p:cNvPr>
          <p:cNvSpPr>
            <a:spLocks noGrp="1"/>
          </p:cNvSpPr>
          <p:nvPr>
            <p:ph type="title"/>
          </p:nvPr>
        </p:nvSpPr>
        <p:spPr>
          <a:xfrm>
            <a:off x="581192" y="702156"/>
            <a:ext cx="11029616" cy="662818"/>
          </a:xfrm>
        </p:spPr>
        <p:txBody>
          <a:bodyPr>
            <a:normAutofit/>
          </a:bodyPr>
          <a:lstStyle/>
          <a:p>
            <a:r>
              <a:rPr lang="en-US" sz="3600" dirty="0">
                <a:solidFill>
                  <a:schemeClr val="tx1"/>
                </a:solidFill>
              </a:rPr>
              <a:t>Because we have hope - - - live a holy life</a:t>
            </a:r>
          </a:p>
        </p:txBody>
      </p:sp>
      <p:sp>
        <p:nvSpPr>
          <p:cNvPr id="3" name="Content Placeholder 2">
            <a:extLst>
              <a:ext uri="{FF2B5EF4-FFF2-40B4-BE49-F238E27FC236}">
                <a16:creationId xmlns:a16="http://schemas.microsoft.com/office/drawing/2014/main" id="{E0A45669-B243-41A9-BE76-625C33A8D67B}"/>
              </a:ext>
            </a:extLst>
          </p:cNvPr>
          <p:cNvSpPr>
            <a:spLocks noGrp="1"/>
          </p:cNvSpPr>
          <p:nvPr>
            <p:ph idx="1"/>
          </p:nvPr>
        </p:nvSpPr>
        <p:spPr/>
        <p:txBody>
          <a:bodyPr>
            <a:noAutofit/>
          </a:bodyPr>
          <a:lstStyle/>
          <a:p>
            <a:pPr marR="0" algn="l" rtl="0"/>
            <a:r>
              <a:rPr lang="en-US" sz="2800" b="1" i="0" u="none" strike="noStrike" baseline="0" dirty="0">
                <a:solidFill>
                  <a:schemeClr val="tx1"/>
                </a:solidFill>
                <a:latin typeface="Verdana" panose="020B0604030504040204" pitchFamily="34" charset="0"/>
              </a:rPr>
              <a:t>(1 Peter 1:17)  And if you call on the Father, who without partiality judges according to each one's work, conduct yourselves throughout the time of your stay </a:t>
            </a:r>
            <a:r>
              <a:rPr lang="en-US" sz="2800" b="1" i="1" u="none" strike="noStrike" baseline="0" dirty="0">
                <a:solidFill>
                  <a:schemeClr val="tx1"/>
                </a:solidFill>
                <a:latin typeface="Verdana" panose="020B0604030504040204" pitchFamily="34" charset="0"/>
              </a:rPr>
              <a:t>here</a:t>
            </a:r>
            <a:r>
              <a:rPr lang="en-US" sz="2800" b="1" i="0" u="none" strike="noStrike" baseline="0" dirty="0">
                <a:solidFill>
                  <a:schemeClr val="tx1"/>
                </a:solidFill>
                <a:latin typeface="Verdana" panose="020B0604030504040204" pitchFamily="34" charset="0"/>
              </a:rPr>
              <a:t> in fear;</a:t>
            </a:r>
          </a:p>
          <a:p>
            <a:pPr marR="0" algn="l" rtl="0"/>
            <a:endParaRPr lang="en-US" sz="2800" b="1" dirty="0">
              <a:solidFill>
                <a:schemeClr val="tx1"/>
              </a:solidFill>
              <a:latin typeface="Verdana" panose="020B0604030504040204" pitchFamily="34" charset="0"/>
            </a:endParaRPr>
          </a:p>
          <a:p>
            <a:pPr marR="0" algn="l" rtl="0"/>
            <a:r>
              <a:rPr lang="en-US" sz="2800" b="1" i="0" u="none" strike="noStrike" baseline="0" dirty="0">
                <a:solidFill>
                  <a:schemeClr val="tx1"/>
                </a:solidFill>
                <a:latin typeface="Verdana" panose="020B0604030504040204" pitchFamily="34" charset="0"/>
              </a:rPr>
              <a:t>God judges without partiality (prejudice)</a:t>
            </a:r>
          </a:p>
          <a:p>
            <a:pPr marR="0" algn="l" rtl="0"/>
            <a:r>
              <a:rPr lang="en-US" sz="2800" b="1" dirty="0">
                <a:solidFill>
                  <a:schemeClr val="tx1"/>
                </a:solidFill>
                <a:latin typeface="Verdana" panose="020B0604030504040204" pitchFamily="34" charset="0"/>
              </a:rPr>
              <a:t>While you are on earth (temporary residents) treat people the same way God does.</a:t>
            </a:r>
            <a:endParaRPr lang="en-US" sz="2800" b="1" i="0" u="none" strike="noStrike" baseline="0" dirty="0">
              <a:solidFill>
                <a:schemeClr val="tx1"/>
              </a:solidFill>
              <a:latin typeface="Verdana" panose="020B0604030504040204" pitchFamily="34" charset="0"/>
            </a:endParaRPr>
          </a:p>
        </p:txBody>
      </p:sp>
    </p:spTree>
    <p:extLst>
      <p:ext uri="{BB962C8B-B14F-4D97-AF65-F5344CB8AC3E}">
        <p14:creationId xmlns:p14="http://schemas.microsoft.com/office/powerpoint/2010/main" val="2063525061"/>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38B40-4384-4ECD-A5B8-66C4587EB598}"/>
              </a:ext>
            </a:extLst>
          </p:cNvPr>
          <p:cNvSpPr>
            <a:spLocks noGrp="1"/>
          </p:cNvSpPr>
          <p:nvPr>
            <p:ph type="title"/>
          </p:nvPr>
        </p:nvSpPr>
        <p:spPr>
          <a:xfrm>
            <a:off x="581192" y="702156"/>
            <a:ext cx="11029616" cy="623061"/>
          </a:xfrm>
        </p:spPr>
        <p:txBody>
          <a:bodyPr>
            <a:normAutofit fontScale="90000"/>
          </a:bodyPr>
          <a:lstStyle/>
          <a:p>
            <a:r>
              <a:rPr lang="en-US" sz="3600" dirty="0"/>
              <a:t>Because we have hope - - - give glory to god</a:t>
            </a:r>
          </a:p>
        </p:txBody>
      </p:sp>
      <p:sp>
        <p:nvSpPr>
          <p:cNvPr id="3" name="Content Placeholder 2">
            <a:extLst>
              <a:ext uri="{FF2B5EF4-FFF2-40B4-BE49-F238E27FC236}">
                <a16:creationId xmlns:a16="http://schemas.microsoft.com/office/drawing/2014/main" id="{E0A45669-B243-41A9-BE76-625C33A8D67B}"/>
              </a:ext>
            </a:extLst>
          </p:cNvPr>
          <p:cNvSpPr>
            <a:spLocks noGrp="1"/>
          </p:cNvSpPr>
          <p:nvPr>
            <p:ph idx="1"/>
          </p:nvPr>
        </p:nvSpPr>
        <p:spPr/>
        <p:txBody>
          <a:bodyPr>
            <a:noAutofit/>
          </a:bodyPr>
          <a:lstStyle/>
          <a:p>
            <a:pPr marR="0" algn="l" rtl="0"/>
            <a:r>
              <a:rPr lang="en-US" sz="2800" b="1" i="0" u="none" strike="noStrike" baseline="0" dirty="0">
                <a:solidFill>
                  <a:schemeClr val="tx1"/>
                </a:solidFill>
                <a:latin typeface="Verdana" panose="020B0604030504040204" pitchFamily="34" charset="0"/>
              </a:rPr>
              <a:t>(1 Peter 1:18)  knowing that you were not redeemed with corruptible things, </a:t>
            </a:r>
            <a:r>
              <a:rPr lang="en-US" sz="2800" b="1" i="1" u="none" strike="noStrike" baseline="0" dirty="0">
                <a:solidFill>
                  <a:schemeClr val="tx1"/>
                </a:solidFill>
                <a:latin typeface="Verdana" panose="020B0604030504040204" pitchFamily="34" charset="0"/>
              </a:rPr>
              <a:t>like</a:t>
            </a:r>
            <a:r>
              <a:rPr lang="en-US" sz="2800" b="1" i="0" u="none" strike="noStrike" baseline="0" dirty="0">
                <a:solidFill>
                  <a:schemeClr val="tx1"/>
                </a:solidFill>
                <a:latin typeface="Verdana" panose="020B0604030504040204" pitchFamily="34" charset="0"/>
              </a:rPr>
              <a:t> silver or gold, from your aimless conduct </a:t>
            </a:r>
            <a:r>
              <a:rPr lang="en-US" sz="2800" b="1" i="1" u="none" strike="noStrike" baseline="0" dirty="0">
                <a:solidFill>
                  <a:schemeClr val="tx1"/>
                </a:solidFill>
                <a:latin typeface="Verdana" panose="020B0604030504040204" pitchFamily="34" charset="0"/>
              </a:rPr>
              <a:t>received</a:t>
            </a:r>
            <a:r>
              <a:rPr lang="en-US" sz="2800" b="1" i="0" u="none" strike="noStrike" baseline="0" dirty="0">
                <a:solidFill>
                  <a:schemeClr val="tx1"/>
                </a:solidFill>
                <a:latin typeface="Verdana" panose="020B0604030504040204" pitchFamily="34" charset="0"/>
              </a:rPr>
              <a:t> by tradition from your fathers,</a:t>
            </a:r>
          </a:p>
          <a:p>
            <a:pPr marR="0" algn="l" rtl="0"/>
            <a:r>
              <a:rPr lang="en-US" sz="2800" b="1" i="0" u="none" strike="noStrike" baseline="0" dirty="0">
                <a:solidFill>
                  <a:schemeClr val="tx1"/>
                </a:solidFill>
                <a:latin typeface="Verdana" panose="020B0604030504040204" pitchFamily="34" charset="0"/>
              </a:rPr>
              <a:t>(1 Peter 1:19)  but with the precious blood of Christ, as of a lamb without blemish and without spot.</a:t>
            </a:r>
          </a:p>
          <a:p>
            <a:pPr marR="0" algn="l" rtl="0"/>
            <a:r>
              <a:rPr lang="en-US" sz="2800" b="1" dirty="0">
                <a:solidFill>
                  <a:schemeClr val="tx1"/>
                </a:solidFill>
                <a:latin typeface="Verdana" panose="020B0604030504040204" pitchFamily="34" charset="0"/>
              </a:rPr>
              <a:t>Precious = highly valued, beyond ability to measure</a:t>
            </a:r>
            <a:endParaRPr lang="en-US" sz="2800" b="1" i="0" u="none" strike="noStrike" baseline="0" dirty="0">
              <a:solidFill>
                <a:schemeClr val="tx1"/>
              </a:solidFill>
              <a:latin typeface="Verdana" panose="020B0604030504040204" pitchFamily="34" charset="0"/>
            </a:endParaRPr>
          </a:p>
        </p:txBody>
      </p:sp>
    </p:spTree>
    <p:extLst>
      <p:ext uri="{BB962C8B-B14F-4D97-AF65-F5344CB8AC3E}">
        <p14:creationId xmlns:p14="http://schemas.microsoft.com/office/powerpoint/2010/main" val="899567792"/>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theme/theme1.xml><?xml version="1.0" encoding="utf-8"?>
<a:theme xmlns:a="http://schemas.openxmlformats.org/drawingml/2006/main" name="DividendVTI">
  <a:themeElements>
    <a:clrScheme name="Aspect">
      <a:dk1>
        <a:sysClr val="windowText" lastClr="000000"/>
      </a:dk1>
      <a:lt1>
        <a:sysClr val="window" lastClr="FFFFFF"/>
      </a:lt1>
      <a:dk2>
        <a:srgbClr val="585753"/>
      </a:dk2>
      <a:lt2>
        <a:srgbClr val="EBDDC3"/>
      </a:lt2>
      <a:accent1>
        <a:srgbClr val="71B9E4"/>
      </a:accent1>
      <a:accent2>
        <a:srgbClr val="E25D3C"/>
      </a:accent2>
      <a:accent3>
        <a:srgbClr val="BDB59D"/>
      </a:accent3>
      <a:accent4>
        <a:srgbClr val="A5AB81"/>
      </a:accent4>
      <a:accent5>
        <a:srgbClr val="7BA79D"/>
      </a:accent5>
      <a:accent6>
        <a:srgbClr val="968C8C"/>
      </a:accent6>
      <a:hlink>
        <a:srgbClr val="F7B615"/>
      </a:hlink>
      <a:folHlink>
        <a:srgbClr val="704404"/>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BD2D995-20F0-4C14-BF62-1248AB4B484D}">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BB3242A4-1E6A-4E02-809C-4A24066EC01D}">
  <ds:schemaRefs>
    <ds:schemaRef ds:uri="http://schemas.microsoft.com/sharepoint/v3/contenttype/forms"/>
  </ds:schemaRefs>
</ds:datastoreItem>
</file>

<file path=customXml/itemProps3.xml><?xml version="1.0" encoding="utf-8"?>
<ds:datastoreItem xmlns:ds="http://schemas.openxmlformats.org/officeDocument/2006/customXml" ds:itemID="{965255AC-12AC-4323-AA35-9BAC798B66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{B2700CA8-B1A3-458D-92F2-6DE690154177}tf67061901_win32</Template>
  <TotalTime>54</TotalTime>
  <Words>773</Words>
  <Application>Microsoft Office PowerPoint</Application>
  <PresentationFormat>Widescreen</PresentationFormat>
  <Paragraphs>53</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Franklin Gothic Book</vt:lpstr>
      <vt:lpstr>Franklin Gothic Demi</vt:lpstr>
      <vt:lpstr>Gill Sans MT</vt:lpstr>
      <vt:lpstr>Verdana</vt:lpstr>
      <vt:lpstr>Wingdings 2</vt:lpstr>
      <vt:lpstr>DividendVTI</vt:lpstr>
      <vt:lpstr>Because we have a living hope</vt:lpstr>
      <vt:lpstr>We have hope</vt:lpstr>
      <vt:lpstr>Because we have hope - - - prepare your mind</vt:lpstr>
      <vt:lpstr>Because we have hope - - - prepare your mind</vt:lpstr>
      <vt:lpstr>Because we have hope - - - prepare your mind</vt:lpstr>
      <vt:lpstr>Because we have hope - - - live a holy life</vt:lpstr>
      <vt:lpstr>Because we have hope - - - live a holy life</vt:lpstr>
      <vt:lpstr>Because we have hope - - - live a holy life</vt:lpstr>
      <vt:lpstr>Because we have hope - - - give glory to god</vt:lpstr>
      <vt:lpstr>Because we have hope - - - give glory to god</vt:lpstr>
      <vt:lpstr>Because we have hope - - - give glory to god</vt:lpstr>
      <vt:lpstr>Because we have hope - - - give glory to god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Because we have a living hope</dc:title>
  <dc:creator>Manly Luscombe</dc:creator>
  <cp:lastModifiedBy>Manly Luscombe</cp:lastModifiedBy>
  <cp:revision>6</cp:revision>
  <dcterms:created xsi:type="dcterms:W3CDTF">2021-01-25T12:26:55Z</dcterms:created>
  <dcterms:modified xsi:type="dcterms:W3CDTF">2021-01-25T13:20:59Z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