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61" r:id="rId9"/>
    <p:sldId id="272" r:id="rId10"/>
    <p:sldId id="271" r:id="rId11"/>
    <p:sldId id="262" r:id="rId12"/>
    <p:sldId id="263" r:id="rId13"/>
    <p:sldId id="264" r:id="rId14"/>
    <p:sldId id="265" r:id="rId15"/>
    <p:sldId id="266" r:id="rId16"/>
    <p:sldId id="273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lu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“Be Happy</a:t>
            </a:r>
            <a:r>
              <a:rPr lang="en-US" smtClean="0"/>
              <a:t>” Attitude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Matthew 5:1-12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667126"/>
            <a:ext cx="37338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Peacemakers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Blessed </a:t>
            </a:r>
            <a:r>
              <a:rPr lang="en-US" sz="3200" i="1" dirty="0" smtClean="0"/>
              <a:t>are</a:t>
            </a:r>
            <a:r>
              <a:rPr lang="en-US" sz="3200" dirty="0" smtClean="0"/>
              <a:t> the peacemakers, For they shall be called sons of God.</a:t>
            </a:r>
            <a:br>
              <a:rPr lang="en-US" sz="3200" dirty="0" smtClean="0"/>
            </a:br>
            <a:r>
              <a:rPr lang="en-US" sz="3200" b="1" dirty="0" smtClean="0"/>
              <a:t>Matthew 5:9</a:t>
            </a:r>
          </a:p>
          <a:p>
            <a:r>
              <a:rPr lang="en-US" sz="3200" b="1" dirty="0" smtClean="0"/>
              <a:t>PROMISE</a:t>
            </a:r>
            <a:r>
              <a:rPr lang="en-US" sz="3200" dirty="0" smtClean="0"/>
              <a:t> </a:t>
            </a:r>
            <a:r>
              <a:rPr lang="en-US" sz="3200" dirty="0" smtClean="0"/>
              <a:t>– Called Sons of God</a:t>
            </a:r>
          </a:p>
          <a:p>
            <a:pPr lvl="1"/>
            <a:r>
              <a:rPr lang="en-US" dirty="0" smtClean="0"/>
              <a:t>Christians are sons of God</a:t>
            </a:r>
          </a:p>
          <a:p>
            <a:pPr lvl="1"/>
            <a:r>
              <a:rPr lang="en-US" dirty="0" smtClean="0"/>
              <a:t>We will still be sons of God in Heaven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Peacemakers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baseline="30000" dirty="0" smtClean="0"/>
              <a:t>26</a:t>
            </a:r>
            <a:r>
              <a:rPr lang="en-US" sz="3200" dirty="0" smtClean="0"/>
              <a:t> For you are all sons of God through faith in Christ Jesus. </a:t>
            </a:r>
            <a:r>
              <a:rPr lang="en-US" sz="3200" b="1" baseline="30000" dirty="0" smtClean="0"/>
              <a:t>27</a:t>
            </a:r>
            <a:r>
              <a:rPr lang="en-US" sz="3200" dirty="0" smtClean="0"/>
              <a:t> For as many of you as were baptized into Christ have put on Christ. </a:t>
            </a:r>
            <a:r>
              <a:rPr lang="en-US" sz="3200" b="1" baseline="30000" dirty="0" smtClean="0"/>
              <a:t>28</a:t>
            </a:r>
            <a:r>
              <a:rPr lang="en-US" sz="3200" dirty="0" smtClean="0"/>
              <a:t> There is neither Jew nor Greek, there is neither slave nor free, there is neither male nor female; for you are all one in Christ Jesus. </a:t>
            </a:r>
            <a:br>
              <a:rPr lang="en-US" sz="3200" dirty="0" smtClean="0"/>
            </a:br>
            <a:r>
              <a:rPr lang="en-US" sz="3200" b="1" dirty="0" smtClean="0"/>
              <a:t>Galatians 3:26-28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pull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Peacemakers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baseline="30000" dirty="0" smtClean="0"/>
              <a:t>12</a:t>
            </a:r>
            <a:r>
              <a:rPr lang="en-US" sz="3200" dirty="0" smtClean="0"/>
              <a:t> But as many as received Him, to them He gave the right to become children of God, to those who believe in His name: </a:t>
            </a:r>
            <a:r>
              <a:rPr lang="en-US" sz="3200" b="1" baseline="30000" dirty="0" smtClean="0"/>
              <a:t>13</a:t>
            </a:r>
            <a:r>
              <a:rPr lang="en-US" sz="3200" dirty="0" smtClean="0"/>
              <a:t> who were born, not of blood, nor of the will of the flesh, nor of the will of man, but of God. </a:t>
            </a:r>
            <a:r>
              <a:rPr lang="en-US" sz="3200" b="1" dirty="0" smtClean="0"/>
              <a:t>John 1:12-13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pull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Persecuted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Blessed are those who are persecuted for righteousness' sake, For theirs is the kingdom of heaven.</a:t>
            </a:r>
            <a:br>
              <a:rPr lang="en-US" sz="3200" dirty="0" smtClean="0"/>
            </a:br>
            <a:r>
              <a:rPr lang="en-US" sz="3200" b="1" dirty="0" smtClean="0"/>
              <a:t>Matthew 5:10</a:t>
            </a:r>
          </a:p>
          <a:p>
            <a:r>
              <a:rPr lang="en-US" sz="3200" b="1" dirty="0" smtClean="0"/>
              <a:t>PEOPLE</a:t>
            </a:r>
            <a:r>
              <a:rPr lang="en-US" sz="3200" dirty="0" smtClean="0"/>
              <a:t> - Persecuted</a:t>
            </a:r>
          </a:p>
          <a:p>
            <a:pPr lvl="1"/>
            <a:r>
              <a:rPr lang="en-US" dirty="0" smtClean="0"/>
              <a:t>Not just – have problems or trouble in life</a:t>
            </a:r>
          </a:p>
          <a:p>
            <a:pPr lvl="1"/>
            <a:r>
              <a:rPr lang="en-US" dirty="0" smtClean="0"/>
              <a:t>Suffer BECAUSE of our faith</a:t>
            </a:r>
          </a:p>
          <a:p>
            <a:pPr lvl="1"/>
            <a:r>
              <a:rPr lang="en-US" dirty="0" smtClean="0"/>
              <a:t>Ridiculed, teased, threatened, jailed, or killed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pull dir="l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Persecuted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Blessed are those who are persecuted for righteousness' sake, For theirs is the kingdom of heaven.</a:t>
            </a:r>
            <a:br>
              <a:rPr lang="en-US" sz="3200" dirty="0" smtClean="0"/>
            </a:br>
            <a:r>
              <a:rPr lang="en-US" sz="3200" b="1" dirty="0" smtClean="0"/>
              <a:t>Matthew 5:10</a:t>
            </a:r>
          </a:p>
          <a:p>
            <a:r>
              <a:rPr lang="en-US" sz="3200" b="1" dirty="0" smtClean="0"/>
              <a:t>PROMISE</a:t>
            </a:r>
            <a:r>
              <a:rPr lang="en-US" sz="3200" dirty="0" smtClean="0"/>
              <a:t> – Inherit the Kingdom of Heaven</a:t>
            </a:r>
          </a:p>
          <a:p>
            <a:pPr lvl="1"/>
            <a:r>
              <a:rPr lang="en-US" dirty="0" smtClean="0"/>
              <a:t>Reward of the faithful</a:t>
            </a:r>
          </a:p>
          <a:p>
            <a:pPr lvl="1"/>
            <a:r>
              <a:rPr lang="en-US" dirty="0" smtClean="0"/>
              <a:t>If we remain faithful – We will be rewarded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pull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Persecuted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51248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/>
              <a:t>PROMISE</a:t>
            </a:r>
            <a:r>
              <a:rPr lang="en-US" sz="3200" dirty="0" smtClean="0"/>
              <a:t> – Inherit the Kingdom of Heaven</a:t>
            </a:r>
          </a:p>
          <a:p>
            <a:r>
              <a:rPr lang="en-US" dirty="0" smtClean="0"/>
              <a:t>Kingdom of Heaven has two meanings in Matthew</a:t>
            </a:r>
          </a:p>
          <a:p>
            <a:pPr lvl="1"/>
            <a:r>
              <a:rPr lang="en-US" u="sng" dirty="0" smtClean="0"/>
              <a:t>Often </a:t>
            </a:r>
            <a:r>
              <a:rPr lang="en-US" u="sng" dirty="0" smtClean="0"/>
              <a:t>is a </a:t>
            </a:r>
            <a:r>
              <a:rPr lang="en-US" u="sng" dirty="0" smtClean="0"/>
              <a:t>reference to the </a:t>
            </a:r>
            <a:r>
              <a:rPr lang="en-US" u="sng" dirty="0" smtClean="0"/>
              <a:t>church</a:t>
            </a:r>
          </a:p>
          <a:p>
            <a:pPr lvl="1"/>
            <a:r>
              <a:rPr lang="en-US" dirty="0" smtClean="0"/>
              <a:t>and saying, "Repent, for the kingdom of heaven is at hand!" </a:t>
            </a:r>
            <a:r>
              <a:rPr lang="en-US" b="1" dirty="0" smtClean="0"/>
              <a:t>Matthew 3:2</a:t>
            </a:r>
          </a:p>
          <a:p>
            <a:pPr lvl="1"/>
            <a:r>
              <a:rPr lang="en-US" dirty="0" smtClean="0"/>
              <a:t>"Assuredly, I say to you, among those born of women there has not risen one greater than John the Baptist; but he who is least in the kingdom of heaven is greater than he. </a:t>
            </a:r>
            <a:r>
              <a:rPr lang="en-US" b="1" dirty="0" smtClean="0"/>
              <a:t>Matthew 11:11</a:t>
            </a:r>
            <a:endParaRPr lang="en-US" b="1" dirty="0" smtClean="0"/>
          </a:p>
        </p:txBody>
      </p:sp>
    </p:spTree>
  </p:cSld>
  <p:clrMapOvr>
    <a:masterClrMapping/>
  </p:clrMapOvr>
  <p:transition>
    <p:pull dir="l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Persecuted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2744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PROMISE</a:t>
            </a:r>
            <a:r>
              <a:rPr lang="en-US" sz="3200" dirty="0" smtClean="0"/>
              <a:t> – Inherit the Kingdom of Heaven</a:t>
            </a:r>
          </a:p>
          <a:p>
            <a:r>
              <a:rPr lang="en-US" dirty="0" smtClean="0"/>
              <a:t>Kingdom of Heaven has two meanings in Matthew</a:t>
            </a:r>
          </a:p>
          <a:p>
            <a:pPr lvl="1"/>
            <a:r>
              <a:rPr lang="en-US" u="sng" dirty="0" smtClean="0"/>
              <a:t>This phrase also looks to the </a:t>
            </a:r>
            <a:r>
              <a:rPr lang="en-US" u="sng" dirty="0" smtClean="0"/>
              <a:t>eternal abode of the </a:t>
            </a:r>
            <a:r>
              <a:rPr lang="en-US" u="sng" dirty="0" smtClean="0"/>
              <a:t>righteous</a:t>
            </a:r>
          </a:p>
          <a:p>
            <a:pPr lvl="1"/>
            <a:r>
              <a:rPr lang="en-US" dirty="0" smtClean="0"/>
              <a:t>"Not everyone who says to Me, 'Lord, Lord,' shall enter the kingdom of heaven, but he who does the will of My Father in heaven.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Matthew 7:21</a:t>
            </a:r>
            <a:endParaRPr lang="en-US" b="1" dirty="0" smtClean="0"/>
          </a:p>
        </p:txBody>
      </p:sp>
    </p:spTree>
  </p:cSld>
  <p:clrMapOvr>
    <a:masterClrMapping/>
  </p:clrMapOvr>
  <p:transition>
    <p:pull dir="l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Persecuted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PROMISE</a:t>
            </a:r>
            <a:r>
              <a:rPr lang="en-US" sz="3200" dirty="0" smtClean="0"/>
              <a:t> – Inherit the Kingdom of Heaven</a:t>
            </a:r>
          </a:p>
          <a:p>
            <a:r>
              <a:rPr lang="en-US" b="1" baseline="30000" dirty="0" smtClean="0"/>
              <a:t>11</a:t>
            </a:r>
            <a:r>
              <a:rPr lang="en-US" dirty="0" smtClean="0"/>
              <a:t> "Blessed are you when they revile and persecute you, and say all kinds of evil against you falsely for My sake. </a:t>
            </a:r>
            <a:r>
              <a:rPr lang="en-US" b="1" baseline="30000" dirty="0" smtClean="0"/>
              <a:t>12</a:t>
            </a:r>
            <a:r>
              <a:rPr lang="en-US" dirty="0" smtClean="0"/>
              <a:t> Rejoice and be exceedingly glad, for great </a:t>
            </a:r>
            <a:r>
              <a:rPr lang="en-US" i="1" dirty="0" smtClean="0"/>
              <a:t>is</a:t>
            </a:r>
            <a:r>
              <a:rPr lang="en-US" dirty="0" smtClean="0"/>
              <a:t> your reward in heaven, for so they persecuted the prophets who were before you. </a:t>
            </a:r>
            <a:r>
              <a:rPr lang="en-US" b="1" dirty="0" smtClean="0"/>
              <a:t>Matthew 5:11-12 </a:t>
            </a:r>
            <a:endParaRPr lang="en-US" b="1" dirty="0"/>
          </a:p>
        </p:txBody>
      </p:sp>
    </p:spTree>
  </p:cSld>
  <p:clrMapOvr>
    <a:masterClrMapping/>
  </p:clrMapOvr>
  <p:transition>
    <p:pull dir="l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Jesus wants us to be happy</a:t>
            </a:r>
          </a:p>
          <a:p>
            <a:pPr lvl="1"/>
            <a:r>
              <a:rPr lang="en-US" dirty="0" smtClean="0"/>
              <a:t>Not just free to do whatever I want</a:t>
            </a:r>
          </a:p>
          <a:p>
            <a:pPr lvl="1"/>
            <a:r>
              <a:rPr lang="en-US" dirty="0" smtClean="0"/>
              <a:t>But – real, genuine happiness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To be happy we must be the people of these Beatitudes.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THEN we can have the promises in them.</a:t>
            </a:r>
            <a:endParaRPr lang="en-US" b="1" dirty="0"/>
          </a:p>
        </p:txBody>
      </p:sp>
    </p:spTree>
  </p:cSld>
  <p:clrMapOvr>
    <a:masterClrMapping/>
  </p:clrMapOvr>
  <p:transition>
    <p:pull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05000"/>
            <a:ext cx="4572000" cy="342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Sermon on the Mount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Matthew 5 – 7 </a:t>
            </a:r>
            <a:r>
              <a:rPr lang="en-US" sz="3200" dirty="0" smtClean="0"/>
              <a:t>records a sermon Jesus preached near the Sea of Galilee</a:t>
            </a:r>
          </a:p>
          <a:p>
            <a:r>
              <a:rPr lang="en-US" sz="3200" dirty="0" smtClean="0"/>
              <a:t>The beginning of this sermon is a section called “The Beatitudes”</a:t>
            </a:r>
            <a:endParaRPr lang="en-US" sz="32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3352053"/>
            <a:ext cx="2895600" cy="350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The word translated “blessed” literally means happy, cheerful</a:t>
            </a:r>
          </a:p>
          <a:p>
            <a:r>
              <a:rPr lang="en-US" sz="3200" dirty="0" smtClean="0"/>
              <a:t>Read each beatitude with “happy” instead of blessed and you will get the meaning</a:t>
            </a:r>
          </a:p>
          <a:p>
            <a:r>
              <a:rPr lang="en-US" sz="3200" dirty="0" smtClean="0"/>
              <a:t>Happy is an attitude we should have</a:t>
            </a:r>
          </a:p>
          <a:p>
            <a:r>
              <a:rPr lang="en-US" sz="3200" dirty="0" smtClean="0"/>
              <a:t>Beatitudes explain how to be happy</a:t>
            </a:r>
          </a:p>
          <a:p>
            <a:r>
              <a:rPr lang="en-US" sz="3200" dirty="0" smtClean="0"/>
              <a:t>Today we will look at 3 of these</a:t>
            </a:r>
            <a:endParaRPr 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4281281"/>
            <a:ext cx="3886200" cy="257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There are two parts to each of these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b="1" u="sng" dirty="0" smtClean="0"/>
              <a:t>PEOPLE</a:t>
            </a:r>
            <a:r>
              <a:rPr lang="en-US" sz="3200" dirty="0" smtClean="0"/>
              <a:t> WHO ARE HAPPY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b="1" u="sng" dirty="0" smtClean="0"/>
              <a:t>PROMISE</a:t>
            </a:r>
            <a:r>
              <a:rPr lang="en-US" sz="3200" dirty="0" smtClean="0"/>
              <a:t> FOR THE HAPPY</a:t>
            </a:r>
            <a:endParaRPr lang="en-US" sz="3200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in 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Blessed </a:t>
            </a:r>
            <a:r>
              <a:rPr lang="en-US" sz="3200" i="1" dirty="0" smtClean="0"/>
              <a:t>are</a:t>
            </a:r>
            <a:r>
              <a:rPr lang="en-US" sz="3200" dirty="0" smtClean="0"/>
              <a:t> the pure in heart, For they shall see God. </a:t>
            </a:r>
            <a:br>
              <a:rPr lang="en-US" sz="3200" dirty="0" smtClean="0"/>
            </a:br>
            <a:r>
              <a:rPr lang="en-US" sz="3200" b="1" dirty="0" smtClean="0"/>
              <a:t>Matthew 5:8</a:t>
            </a:r>
          </a:p>
          <a:p>
            <a:r>
              <a:rPr lang="en-US" sz="3200" b="1" dirty="0" smtClean="0"/>
              <a:t>PEOPLE</a:t>
            </a:r>
            <a:r>
              <a:rPr lang="en-US" sz="3200" dirty="0" smtClean="0"/>
              <a:t> - Pure in heart</a:t>
            </a:r>
          </a:p>
          <a:p>
            <a:pPr lvl="1"/>
            <a:r>
              <a:rPr lang="en-US" dirty="0" smtClean="0"/>
              <a:t>Pure in mind, thought</a:t>
            </a:r>
          </a:p>
          <a:p>
            <a:pPr lvl="1"/>
            <a:r>
              <a:rPr lang="en-US" dirty="0" smtClean="0"/>
              <a:t>Pure in speech, </a:t>
            </a:r>
            <a:r>
              <a:rPr lang="en-US" dirty="0" smtClean="0"/>
              <a:t>life</a:t>
            </a:r>
            <a:endParaRPr lang="en-US" dirty="0" smtClean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in 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98848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And </a:t>
            </a:r>
            <a:r>
              <a:rPr lang="en-US" sz="3000" dirty="0" smtClean="0"/>
              <a:t>everyone who has this hope in Him purifies himself, just as He is pure. 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b="1" dirty="0" smtClean="0"/>
              <a:t>1 </a:t>
            </a:r>
            <a:r>
              <a:rPr lang="en-US" sz="3000" b="1" dirty="0" smtClean="0"/>
              <a:t>John </a:t>
            </a:r>
            <a:r>
              <a:rPr lang="en-US" sz="3000" b="1" dirty="0" smtClean="0"/>
              <a:t>3:3</a:t>
            </a:r>
            <a:endParaRPr lang="en-US" sz="3000" b="1" dirty="0" smtClean="0"/>
          </a:p>
          <a:p>
            <a:r>
              <a:rPr lang="en-US" sz="3000" dirty="0" smtClean="0"/>
              <a:t> </a:t>
            </a:r>
            <a:r>
              <a:rPr lang="en-US" sz="3000" b="1" baseline="30000" dirty="0" smtClean="0"/>
              <a:t>22</a:t>
            </a:r>
            <a:r>
              <a:rPr lang="en-US" sz="3000" dirty="0" smtClean="0"/>
              <a:t> Since you have purified your souls in obeying the truth through the Spirit in sincere love of the brethren, love one another fervently with a pure heart, </a:t>
            </a:r>
            <a:r>
              <a:rPr lang="en-US" sz="3000" b="1" baseline="30000" dirty="0" smtClean="0"/>
              <a:t>23</a:t>
            </a:r>
            <a:r>
              <a:rPr lang="en-US" sz="3000" dirty="0" smtClean="0"/>
              <a:t> having been born again, not of corruptible seed but incorruptible, through the word of God which lives and abides forever, </a:t>
            </a:r>
            <a:r>
              <a:rPr lang="en-US" sz="3000" b="1" dirty="0" smtClean="0"/>
              <a:t>1 Peter </a:t>
            </a:r>
            <a:r>
              <a:rPr lang="en-US" sz="3000" b="1" dirty="0" smtClean="0"/>
              <a:t>1:22-23</a:t>
            </a:r>
            <a:endParaRPr lang="en-US" sz="3000" b="1" dirty="0" smtClean="0"/>
          </a:p>
          <a:p>
            <a:endParaRPr lang="en-US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in 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Blessed </a:t>
            </a:r>
            <a:r>
              <a:rPr lang="en-US" sz="3200" i="1" dirty="0" smtClean="0"/>
              <a:t>are</a:t>
            </a:r>
            <a:r>
              <a:rPr lang="en-US" sz="3200" dirty="0" smtClean="0"/>
              <a:t> the pure in heart, For they shall see God. </a:t>
            </a:r>
            <a:br>
              <a:rPr lang="en-US" sz="3200" dirty="0" smtClean="0"/>
            </a:br>
            <a:r>
              <a:rPr lang="en-US" sz="3200" b="1" dirty="0" smtClean="0"/>
              <a:t>Matthew 5:8</a:t>
            </a:r>
          </a:p>
          <a:p>
            <a:r>
              <a:rPr lang="en-US" sz="3200" b="1" dirty="0" smtClean="0"/>
              <a:t>PROMISE</a:t>
            </a:r>
            <a:r>
              <a:rPr lang="en-US" sz="3200" dirty="0" smtClean="0"/>
              <a:t> </a:t>
            </a:r>
            <a:r>
              <a:rPr lang="en-US" sz="3200" dirty="0" smtClean="0"/>
              <a:t>– See God</a:t>
            </a:r>
          </a:p>
          <a:p>
            <a:pPr lvl="1"/>
            <a:r>
              <a:rPr lang="en-US" dirty="0" smtClean="0"/>
              <a:t>God is not visible – YET!</a:t>
            </a:r>
          </a:p>
          <a:p>
            <a:pPr lvl="1"/>
            <a:r>
              <a:rPr lang="en-US" dirty="0" smtClean="0"/>
              <a:t>We will see Him in Heaven</a:t>
            </a:r>
          </a:p>
          <a:p>
            <a:r>
              <a:rPr lang="en-US" sz="3200" dirty="0" smtClean="0"/>
              <a:t>And after my skin is destroyed, this </a:t>
            </a:r>
            <a:r>
              <a:rPr lang="en-US" sz="3200" i="1" dirty="0" smtClean="0"/>
              <a:t>I know,</a:t>
            </a:r>
            <a:r>
              <a:rPr lang="en-US" sz="3200" dirty="0" smtClean="0"/>
              <a:t> That in my flesh I shall see God, </a:t>
            </a:r>
            <a:r>
              <a:rPr lang="en-US" sz="3200" b="1" dirty="0" smtClean="0"/>
              <a:t>Job </a:t>
            </a:r>
            <a:r>
              <a:rPr lang="en-US" sz="3200" b="1" dirty="0" smtClean="0"/>
              <a:t>19:26</a:t>
            </a:r>
            <a:endParaRPr lang="en-US" sz="3200" b="1" dirty="0" smtClean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Peacemakers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Blessed </a:t>
            </a:r>
            <a:r>
              <a:rPr lang="en-US" sz="3200" i="1" dirty="0" smtClean="0"/>
              <a:t>are</a:t>
            </a:r>
            <a:r>
              <a:rPr lang="en-US" sz="3200" dirty="0" smtClean="0"/>
              <a:t> the peacemakers, For they shall be called sons of God.</a:t>
            </a:r>
            <a:br>
              <a:rPr lang="en-US" sz="3200" dirty="0" smtClean="0"/>
            </a:br>
            <a:r>
              <a:rPr lang="en-US" sz="3200" b="1" dirty="0" smtClean="0"/>
              <a:t>Matthew 5:9</a:t>
            </a:r>
          </a:p>
          <a:p>
            <a:r>
              <a:rPr lang="en-US" sz="3200" b="1" dirty="0" smtClean="0"/>
              <a:t>PEOPLE</a:t>
            </a:r>
            <a:r>
              <a:rPr lang="en-US" sz="3200" dirty="0" smtClean="0"/>
              <a:t> - Peacemakers</a:t>
            </a:r>
          </a:p>
          <a:p>
            <a:pPr lvl="1"/>
            <a:r>
              <a:rPr lang="en-US" dirty="0" smtClean="0"/>
              <a:t>Not troublemakers, stir up strife</a:t>
            </a:r>
          </a:p>
          <a:p>
            <a:pPr lvl="1"/>
            <a:r>
              <a:rPr lang="en-US" dirty="0" smtClean="0"/>
              <a:t>Try to settle arguments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Peacemakers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baseline="30000" dirty="0" smtClean="0"/>
              <a:t>17</a:t>
            </a:r>
            <a:r>
              <a:rPr lang="en-US" sz="3600" dirty="0" smtClean="0"/>
              <a:t> Repay no one evil for evil. Have regard for good things in the sight of all men. </a:t>
            </a:r>
            <a:r>
              <a:rPr lang="en-US" sz="3600" b="1" baseline="30000" dirty="0" smtClean="0"/>
              <a:t>18</a:t>
            </a:r>
            <a:r>
              <a:rPr lang="en-US" sz="3600" dirty="0" smtClean="0"/>
              <a:t> If it is possible, as much as depends on you, live peaceably with all men.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/>
              <a:t>Romans 12:17-18</a:t>
            </a:r>
            <a:endParaRPr lang="en-US" sz="3600" b="1" dirty="0" smtClean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57</TotalTime>
  <Words>394</Words>
  <Application>Microsoft Office PowerPoint</Application>
  <PresentationFormat>On-screen Show (4:3)</PresentationFormat>
  <Paragraphs>77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Aspect</vt:lpstr>
      <vt:lpstr>The “Be Happy” Attitude</vt:lpstr>
      <vt:lpstr>Sermon on the Mount</vt:lpstr>
      <vt:lpstr>Blessed</vt:lpstr>
      <vt:lpstr>Blessed</vt:lpstr>
      <vt:lpstr>Pure in Heart</vt:lpstr>
      <vt:lpstr>Pure in Heart</vt:lpstr>
      <vt:lpstr>Pure in Heart</vt:lpstr>
      <vt:lpstr>Peacemakers</vt:lpstr>
      <vt:lpstr>Peacemakers</vt:lpstr>
      <vt:lpstr>Peacemakers</vt:lpstr>
      <vt:lpstr>Peacemakers</vt:lpstr>
      <vt:lpstr>Peacemakers</vt:lpstr>
      <vt:lpstr>Persecuted</vt:lpstr>
      <vt:lpstr>Persecuted</vt:lpstr>
      <vt:lpstr>Persecuted</vt:lpstr>
      <vt:lpstr>Persecuted</vt:lpstr>
      <vt:lpstr>Persecuted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“Be Happy” Attitudes</dc:title>
  <dc:creator>Manly Luscombe</dc:creator>
  <cp:lastModifiedBy>Manly Luscombe</cp:lastModifiedBy>
  <cp:revision>11</cp:revision>
  <dcterms:created xsi:type="dcterms:W3CDTF">2011-01-01T22:59:34Z</dcterms:created>
  <dcterms:modified xsi:type="dcterms:W3CDTF">2011-01-04T01:33:39Z</dcterms:modified>
</cp:coreProperties>
</file>