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9" r:id="rId12"/>
    <p:sldId id="266"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varScale="1">
        <p:scale>
          <a:sx n="72" d="100"/>
          <a:sy n="72" d="100"/>
        </p:scale>
        <p:origin x="6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7/26/2016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7/26/2016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7/26/2016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7/26/2016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7/26/2016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7/26/2016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7/26/2016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7/26/2016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7/26/2016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7/26/2016</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7/26/2016</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7/26/2016</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199" y="531440"/>
            <a:ext cx="8991600" cy="1645920"/>
          </a:xfrm>
        </p:spPr>
        <p:txBody>
          <a:bodyPr/>
          <a:lstStyle/>
          <a:p>
            <a:r>
              <a:rPr lang="en-US" dirty="0"/>
              <a:t>Beat the Devil </a:t>
            </a:r>
            <a:br>
              <a:rPr lang="en-US" dirty="0"/>
            </a:br>
            <a:r>
              <a:rPr lang="en-US" dirty="0"/>
              <a:t>at his own game</a:t>
            </a:r>
          </a:p>
        </p:txBody>
      </p:sp>
      <p:sp>
        <p:nvSpPr>
          <p:cNvPr id="3" name="Subtitle 2"/>
          <p:cNvSpPr>
            <a:spLocks noGrp="1"/>
          </p:cNvSpPr>
          <p:nvPr>
            <p:ph type="subTitle" idx="1"/>
          </p:nvPr>
        </p:nvSpPr>
        <p:spPr/>
        <p:txBody>
          <a:bodyPr/>
          <a:lstStyle/>
          <a:p>
            <a:endParaRPr lang="en-US"/>
          </a:p>
        </p:txBody>
      </p:sp>
      <p:pic>
        <p:nvPicPr>
          <p:cNvPr id="5" name="Picture 4"/>
          <p:cNvPicPr>
            <a:picLocks noChangeAspect="1"/>
          </p:cNvPicPr>
          <p:nvPr/>
        </p:nvPicPr>
        <p:blipFill>
          <a:blip r:embed="rId2"/>
          <a:stretch>
            <a:fillRect/>
          </a:stretch>
        </p:blipFill>
        <p:spPr>
          <a:xfrm>
            <a:off x="3476658" y="2425148"/>
            <a:ext cx="5051426" cy="4247321"/>
          </a:xfrm>
          <a:prstGeom prst="rect">
            <a:avLst/>
          </a:prstGeom>
        </p:spPr>
      </p:pic>
    </p:spTree>
    <p:extLst>
      <p:ext uri="{BB962C8B-B14F-4D97-AF65-F5344CB8AC3E}">
        <p14:creationId xmlns:p14="http://schemas.microsoft.com/office/powerpoint/2010/main" val="1536491149"/>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we win?</a:t>
            </a:r>
          </a:p>
        </p:txBody>
      </p:sp>
      <p:sp>
        <p:nvSpPr>
          <p:cNvPr id="3" name="Content Placeholder 2"/>
          <p:cNvSpPr>
            <a:spLocks noGrp="1"/>
          </p:cNvSpPr>
          <p:nvPr>
            <p:ph idx="1"/>
          </p:nvPr>
        </p:nvSpPr>
        <p:spPr/>
        <p:txBody>
          <a:bodyPr>
            <a:normAutofit/>
          </a:bodyPr>
          <a:lstStyle/>
          <a:p>
            <a:r>
              <a:rPr lang="en-US" sz="2800" dirty="0"/>
              <a:t>Recognize the work of the devil – know his methods and devices</a:t>
            </a:r>
          </a:p>
          <a:p>
            <a:r>
              <a:rPr lang="en-US" sz="2800" dirty="0"/>
              <a:t>Respect his subtlety</a:t>
            </a:r>
          </a:p>
          <a:p>
            <a:r>
              <a:rPr lang="en-US" sz="2800" b="1" dirty="0"/>
              <a:t>Resist him with the Word of God</a:t>
            </a:r>
          </a:p>
          <a:p>
            <a:r>
              <a:rPr lang="en-US" sz="2800" b="1" dirty="0"/>
              <a:t>James 4:7 </a:t>
            </a:r>
            <a:r>
              <a:rPr lang="en-US" sz="2800" dirty="0"/>
              <a:t>Therefore submit to God. Resist the devil and he will flee from you.</a:t>
            </a:r>
          </a:p>
        </p:txBody>
      </p:sp>
    </p:spTree>
    <p:extLst>
      <p:ext uri="{BB962C8B-B14F-4D97-AF65-F5344CB8AC3E}">
        <p14:creationId xmlns:p14="http://schemas.microsoft.com/office/powerpoint/2010/main" val="15526814"/>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we win?</a:t>
            </a:r>
          </a:p>
        </p:txBody>
      </p:sp>
      <p:sp>
        <p:nvSpPr>
          <p:cNvPr id="3" name="Content Placeholder 2"/>
          <p:cNvSpPr>
            <a:spLocks noGrp="1"/>
          </p:cNvSpPr>
          <p:nvPr>
            <p:ph idx="1"/>
          </p:nvPr>
        </p:nvSpPr>
        <p:spPr>
          <a:xfrm>
            <a:off x="622852" y="2638044"/>
            <a:ext cx="10827026" cy="3630234"/>
          </a:xfrm>
        </p:spPr>
        <p:txBody>
          <a:bodyPr>
            <a:normAutofit/>
          </a:bodyPr>
          <a:lstStyle/>
          <a:p>
            <a:r>
              <a:rPr lang="en-US" sz="2800" dirty="0"/>
              <a:t>Recognize the work of the devil – know his methods and devices</a:t>
            </a:r>
          </a:p>
          <a:p>
            <a:r>
              <a:rPr lang="en-US" sz="2800" dirty="0"/>
              <a:t>Respect his subtlety</a:t>
            </a:r>
          </a:p>
          <a:p>
            <a:r>
              <a:rPr lang="en-US" sz="2800" b="1" dirty="0"/>
              <a:t>Resist him with the Word of God</a:t>
            </a:r>
          </a:p>
          <a:p>
            <a:r>
              <a:rPr lang="en-US" sz="2800" b="1" dirty="0"/>
              <a:t>1 Peter 5:8-9 </a:t>
            </a:r>
            <a:r>
              <a:rPr lang="en-US" b="1" baseline="30000" dirty="0"/>
              <a:t>8</a:t>
            </a:r>
            <a:r>
              <a:rPr lang="en-US" sz="2800" dirty="0"/>
              <a:t> Be sober, be vigilant; because your adversary the devil walks about like a roaring lion, seeking whom he may devour. </a:t>
            </a:r>
            <a:r>
              <a:rPr lang="en-US" b="1" baseline="30000" dirty="0"/>
              <a:t>9</a:t>
            </a:r>
            <a:r>
              <a:rPr lang="en-US" sz="2800" dirty="0"/>
              <a:t> Resist him, steadfast in the faith, knowing that the same sufferings are experienced by your brotherhood in the world.</a:t>
            </a:r>
          </a:p>
        </p:txBody>
      </p:sp>
    </p:spTree>
    <p:extLst>
      <p:ext uri="{BB962C8B-B14F-4D97-AF65-F5344CB8AC3E}">
        <p14:creationId xmlns:p14="http://schemas.microsoft.com/office/powerpoint/2010/main" val="3827166419"/>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we win?</a:t>
            </a:r>
          </a:p>
        </p:txBody>
      </p:sp>
      <p:sp>
        <p:nvSpPr>
          <p:cNvPr id="3" name="Content Placeholder 2"/>
          <p:cNvSpPr>
            <a:spLocks noGrp="1"/>
          </p:cNvSpPr>
          <p:nvPr>
            <p:ph idx="1"/>
          </p:nvPr>
        </p:nvSpPr>
        <p:spPr/>
        <p:txBody>
          <a:bodyPr>
            <a:normAutofit/>
          </a:bodyPr>
          <a:lstStyle/>
          <a:p>
            <a:r>
              <a:rPr lang="en-US" sz="2800" dirty="0"/>
              <a:t>Recognize the work of the devil – know his methods and devices</a:t>
            </a:r>
          </a:p>
          <a:p>
            <a:r>
              <a:rPr lang="en-US" sz="2800" dirty="0"/>
              <a:t>Respect his subtlety</a:t>
            </a:r>
          </a:p>
          <a:p>
            <a:r>
              <a:rPr lang="en-US" sz="2800" dirty="0"/>
              <a:t>Resist him with the Word of God</a:t>
            </a:r>
          </a:p>
          <a:p>
            <a:r>
              <a:rPr lang="en-US" sz="2800" b="1" dirty="0"/>
              <a:t>We have the power of prayer</a:t>
            </a:r>
          </a:p>
        </p:txBody>
      </p:sp>
    </p:spTree>
    <p:extLst>
      <p:ext uri="{BB962C8B-B14F-4D97-AF65-F5344CB8AC3E}">
        <p14:creationId xmlns:p14="http://schemas.microsoft.com/office/powerpoint/2010/main" val="20635690"/>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we win?</a:t>
            </a:r>
          </a:p>
        </p:txBody>
      </p:sp>
      <p:sp>
        <p:nvSpPr>
          <p:cNvPr id="3" name="Content Placeholder 2"/>
          <p:cNvSpPr>
            <a:spLocks noGrp="1"/>
          </p:cNvSpPr>
          <p:nvPr>
            <p:ph idx="1"/>
          </p:nvPr>
        </p:nvSpPr>
        <p:spPr/>
        <p:txBody>
          <a:bodyPr>
            <a:normAutofit fontScale="92500"/>
          </a:bodyPr>
          <a:lstStyle/>
          <a:p>
            <a:r>
              <a:rPr lang="en-US" sz="2800" b="1" dirty="0"/>
              <a:t>Put on protective gear – Ephesians 6:11-12  </a:t>
            </a:r>
            <a:r>
              <a:rPr lang="en-US" b="1" baseline="30000" dirty="0"/>
              <a:t>11</a:t>
            </a:r>
            <a:r>
              <a:rPr lang="en-US" sz="2800" dirty="0"/>
              <a:t> Put on the whole armor of God, that you may be able to stand against the wiles of the devil. </a:t>
            </a:r>
            <a:r>
              <a:rPr lang="en-US" b="1" baseline="30000" dirty="0"/>
              <a:t>12</a:t>
            </a:r>
            <a:r>
              <a:rPr lang="en-US" sz="2800" dirty="0"/>
              <a:t> For we do not wrestle against flesh and blood, but against principalities, against powers, against the rulers of the darkness of this age, against spiritual </a:t>
            </a:r>
            <a:r>
              <a:rPr lang="en-US" sz="2800" i="1" dirty="0"/>
              <a:t>hosts</a:t>
            </a:r>
            <a:r>
              <a:rPr lang="en-US" sz="2800" dirty="0"/>
              <a:t> of wickedness in the heavenly </a:t>
            </a:r>
            <a:r>
              <a:rPr lang="en-US" sz="2800" i="1" dirty="0"/>
              <a:t>places.</a:t>
            </a:r>
            <a:endParaRPr lang="en-US" sz="2800" dirty="0"/>
          </a:p>
        </p:txBody>
      </p:sp>
    </p:spTree>
    <p:extLst>
      <p:ext uri="{BB962C8B-B14F-4D97-AF65-F5344CB8AC3E}">
        <p14:creationId xmlns:p14="http://schemas.microsoft.com/office/powerpoint/2010/main" val="1499209731"/>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we win?</a:t>
            </a:r>
          </a:p>
        </p:txBody>
      </p:sp>
      <p:sp>
        <p:nvSpPr>
          <p:cNvPr id="3" name="Content Placeholder 2"/>
          <p:cNvSpPr>
            <a:spLocks noGrp="1"/>
          </p:cNvSpPr>
          <p:nvPr>
            <p:ph idx="1"/>
          </p:nvPr>
        </p:nvSpPr>
        <p:spPr/>
        <p:txBody>
          <a:bodyPr>
            <a:normAutofit/>
          </a:bodyPr>
          <a:lstStyle/>
          <a:p>
            <a:r>
              <a:rPr lang="en-US" sz="2800" dirty="0"/>
              <a:t>Put on protective gear – Ephesians 6</a:t>
            </a:r>
          </a:p>
          <a:p>
            <a:r>
              <a:rPr lang="en-US" sz="2800" b="1" dirty="0"/>
              <a:t>Rely on Christ and the Spirit</a:t>
            </a:r>
          </a:p>
          <a:p>
            <a:r>
              <a:rPr lang="en-US" sz="2800" b="1" dirty="0"/>
              <a:t>Romans 8:13 </a:t>
            </a:r>
            <a:r>
              <a:rPr lang="en-US" sz="2800" dirty="0"/>
              <a:t>For if you live according to the flesh you will die; but if by the Spirit you put to death the deeds of the body, you will live.</a:t>
            </a:r>
          </a:p>
        </p:txBody>
      </p:sp>
    </p:spTree>
    <p:extLst>
      <p:ext uri="{BB962C8B-B14F-4D97-AF65-F5344CB8AC3E}">
        <p14:creationId xmlns:p14="http://schemas.microsoft.com/office/powerpoint/2010/main" val="3097435724"/>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did the devil come from?</a:t>
            </a:r>
          </a:p>
        </p:txBody>
      </p:sp>
      <p:sp>
        <p:nvSpPr>
          <p:cNvPr id="3" name="Content Placeholder 2"/>
          <p:cNvSpPr>
            <a:spLocks noGrp="1"/>
          </p:cNvSpPr>
          <p:nvPr>
            <p:ph idx="1"/>
          </p:nvPr>
        </p:nvSpPr>
        <p:spPr/>
        <p:txBody>
          <a:bodyPr>
            <a:normAutofit/>
          </a:bodyPr>
          <a:lstStyle/>
          <a:p>
            <a:r>
              <a:rPr lang="en-US" sz="2800" dirty="0"/>
              <a:t>Lots of discussion about the origin of the devil.</a:t>
            </a:r>
          </a:p>
          <a:p>
            <a:r>
              <a:rPr lang="en-US" sz="2800" dirty="0"/>
              <a:t>Only 3 </a:t>
            </a:r>
            <a:r>
              <a:rPr lang="en-US" sz="2800" dirty="0" err="1"/>
              <a:t>possiblites</a:t>
            </a:r>
            <a:r>
              <a:rPr lang="en-US" sz="2800" dirty="0"/>
              <a:t>:</a:t>
            </a:r>
          </a:p>
          <a:p>
            <a:r>
              <a:rPr lang="en-US" sz="2800" dirty="0"/>
              <a:t>1 – </a:t>
            </a:r>
            <a:r>
              <a:rPr lang="en-US" sz="2800" b="1" dirty="0"/>
              <a:t>Deity</a:t>
            </a:r>
            <a:r>
              <a:rPr lang="en-US" sz="2800" dirty="0"/>
              <a:t> – he is less then God</a:t>
            </a:r>
          </a:p>
          <a:p>
            <a:r>
              <a:rPr lang="en-US" sz="2800" dirty="0"/>
              <a:t>2 – </a:t>
            </a:r>
            <a:r>
              <a:rPr lang="en-US" sz="2800" b="1" dirty="0"/>
              <a:t>Human</a:t>
            </a:r>
            <a:r>
              <a:rPr lang="en-US" sz="2800" dirty="0"/>
              <a:t> – he is more than mortal man</a:t>
            </a:r>
          </a:p>
          <a:p>
            <a:r>
              <a:rPr lang="en-US" sz="2800" dirty="0"/>
              <a:t>3 - </a:t>
            </a:r>
            <a:r>
              <a:rPr lang="en-US" sz="2800" b="1" dirty="0"/>
              <a:t>Angel</a:t>
            </a:r>
          </a:p>
        </p:txBody>
      </p:sp>
    </p:spTree>
    <p:extLst>
      <p:ext uri="{BB962C8B-B14F-4D97-AF65-F5344CB8AC3E}">
        <p14:creationId xmlns:p14="http://schemas.microsoft.com/office/powerpoint/2010/main" val="200542750"/>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will happen to him?</a:t>
            </a:r>
          </a:p>
        </p:txBody>
      </p:sp>
      <p:sp>
        <p:nvSpPr>
          <p:cNvPr id="3" name="Content Placeholder 2"/>
          <p:cNvSpPr>
            <a:spLocks noGrp="1"/>
          </p:cNvSpPr>
          <p:nvPr>
            <p:ph idx="1"/>
          </p:nvPr>
        </p:nvSpPr>
        <p:spPr>
          <a:xfrm>
            <a:off x="1007165" y="2638044"/>
            <a:ext cx="10243931" cy="3101983"/>
          </a:xfrm>
        </p:spPr>
        <p:txBody>
          <a:bodyPr>
            <a:normAutofit/>
          </a:bodyPr>
          <a:lstStyle/>
          <a:p>
            <a:r>
              <a:rPr lang="en-US" sz="2400" dirty="0"/>
              <a:t>Revelation 12:7-9 </a:t>
            </a:r>
            <a:r>
              <a:rPr lang="en-US" sz="2400" b="1" baseline="30000" dirty="0"/>
              <a:t>7</a:t>
            </a:r>
            <a:r>
              <a:rPr lang="en-US" sz="2400" dirty="0"/>
              <a:t> And war broke out in heaven: Michael and his angels fought with the dragon; and the dragon and his angels fought, </a:t>
            </a:r>
            <a:r>
              <a:rPr lang="en-US" sz="2400" b="1" baseline="30000" dirty="0"/>
              <a:t>8</a:t>
            </a:r>
            <a:r>
              <a:rPr lang="en-US" sz="2400" dirty="0"/>
              <a:t> but they did not prevail, nor was a place found for them in heaven any longer. </a:t>
            </a:r>
            <a:r>
              <a:rPr lang="en-US" sz="2400" b="1" baseline="30000" dirty="0"/>
              <a:t>9</a:t>
            </a:r>
            <a:r>
              <a:rPr lang="en-US" sz="2400" dirty="0"/>
              <a:t> So the great dragon was cast out, that serpent of old, called the Devil and Satan, who deceives the whole world; he was cast to the earth, and his angels were cast out with him.</a:t>
            </a:r>
          </a:p>
        </p:txBody>
      </p:sp>
    </p:spTree>
    <p:extLst>
      <p:ext uri="{BB962C8B-B14F-4D97-AF65-F5344CB8AC3E}">
        <p14:creationId xmlns:p14="http://schemas.microsoft.com/office/powerpoint/2010/main" val="1738066372"/>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will happen to him?</a:t>
            </a:r>
          </a:p>
        </p:txBody>
      </p:sp>
      <p:sp>
        <p:nvSpPr>
          <p:cNvPr id="3" name="Content Placeholder 2"/>
          <p:cNvSpPr>
            <a:spLocks noGrp="1"/>
          </p:cNvSpPr>
          <p:nvPr>
            <p:ph idx="1"/>
          </p:nvPr>
        </p:nvSpPr>
        <p:spPr>
          <a:xfrm>
            <a:off x="795129" y="2638044"/>
            <a:ext cx="10270435" cy="3101983"/>
          </a:xfrm>
        </p:spPr>
        <p:txBody>
          <a:bodyPr>
            <a:noAutofit/>
          </a:bodyPr>
          <a:lstStyle/>
          <a:p>
            <a:r>
              <a:rPr lang="en-US" sz="2400" b="1" dirty="0"/>
              <a:t>Revelation 12:10-12 </a:t>
            </a:r>
            <a:r>
              <a:rPr lang="en-US" sz="2400" b="1" baseline="30000" dirty="0"/>
              <a:t>10</a:t>
            </a:r>
            <a:r>
              <a:rPr lang="en-US" sz="2400" dirty="0"/>
              <a:t> Then I heard a loud voice saying in heaven, "Now salvation, and strength, and the kingdom of our God, and the power of His Christ have come, for the accuser of our brethren, who accused them before our God day and night, has been cast down. </a:t>
            </a:r>
            <a:r>
              <a:rPr lang="en-US" sz="2400" b="1" baseline="30000" dirty="0"/>
              <a:t>11</a:t>
            </a:r>
            <a:r>
              <a:rPr lang="en-US" sz="2400" dirty="0"/>
              <a:t> And they overcame him by the blood of the Lamb and by the word of their testimony, and they did not love their lives to the death. </a:t>
            </a:r>
            <a:r>
              <a:rPr lang="en-US" sz="2400" b="1" baseline="30000" dirty="0"/>
              <a:t>12</a:t>
            </a:r>
            <a:r>
              <a:rPr lang="en-US" sz="2400" dirty="0"/>
              <a:t> Therefore rejoice, O heavens, and you who dwell in them! Woe to the inhabitants of the earth and the sea! For the devil has come down to you, having great wrath, because he knows that he has a short time." </a:t>
            </a:r>
          </a:p>
        </p:txBody>
      </p:sp>
    </p:spTree>
    <p:extLst>
      <p:ext uri="{BB962C8B-B14F-4D97-AF65-F5344CB8AC3E}">
        <p14:creationId xmlns:p14="http://schemas.microsoft.com/office/powerpoint/2010/main" val="1311204963"/>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will happen to him?</a:t>
            </a:r>
          </a:p>
        </p:txBody>
      </p:sp>
      <p:sp>
        <p:nvSpPr>
          <p:cNvPr id="3" name="Content Placeholder 2"/>
          <p:cNvSpPr>
            <a:spLocks noGrp="1"/>
          </p:cNvSpPr>
          <p:nvPr>
            <p:ph idx="1"/>
          </p:nvPr>
        </p:nvSpPr>
        <p:spPr>
          <a:xfrm>
            <a:off x="2133600" y="2638044"/>
            <a:ext cx="7827264" cy="3101983"/>
          </a:xfrm>
        </p:spPr>
        <p:txBody>
          <a:bodyPr>
            <a:noAutofit/>
          </a:bodyPr>
          <a:lstStyle/>
          <a:p>
            <a:r>
              <a:rPr lang="en-US" sz="2800" b="1" dirty="0"/>
              <a:t>Revelation 20:10 </a:t>
            </a:r>
            <a:r>
              <a:rPr lang="en-US" sz="2800" dirty="0"/>
              <a:t>The devil, who deceived them, was cast into the lake of fire and brimstone where the beast and the false prophet </a:t>
            </a:r>
            <a:r>
              <a:rPr lang="en-US" sz="2800" i="1" dirty="0"/>
              <a:t>are.</a:t>
            </a:r>
            <a:r>
              <a:rPr lang="en-US" sz="2800" dirty="0"/>
              <a:t> And they will be tormented day and night forever and ever.</a:t>
            </a:r>
          </a:p>
        </p:txBody>
      </p:sp>
    </p:spTree>
    <p:extLst>
      <p:ext uri="{BB962C8B-B14F-4D97-AF65-F5344CB8AC3E}">
        <p14:creationId xmlns:p14="http://schemas.microsoft.com/office/powerpoint/2010/main" val="2724581710"/>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Satan fight?</a:t>
            </a:r>
          </a:p>
        </p:txBody>
      </p:sp>
      <p:sp>
        <p:nvSpPr>
          <p:cNvPr id="3" name="Content Placeholder 2"/>
          <p:cNvSpPr>
            <a:spLocks noGrp="1"/>
          </p:cNvSpPr>
          <p:nvPr>
            <p:ph idx="1"/>
          </p:nvPr>
        </p:nvSpPr>
        <p:spPr/>
        <p:txBody>
          <a:bodyPr>
            <a:normAutofit/>
          </a:bodyPr>
          <a:lstStyle/>
          <a:p>
            <a:r>
              <a:rPr lang="en-US" sz="2800" dirty="0"/>
              <a:t>Get us to distrust God</a:t>
            </a:r>
          </a:p>
          <a:p>
            <a:r>
              <a:rPr lang="en-US" sz="2800" dirty="0"/>
              <a:t>Convince us to give up</a:t>
            </a:r>
          </a:p>
          <a:p>
            <a:r>
              <a:rPr lang="en-US" sz="2800" dirty="0"/>
              <a:t>Persecutes</a:t>
            </a:r>
          </a:p>
          <a:p>
            <a:r>
              <a:rPr lang="en-US" sz="2800" dirty="0"/>
              <a:t>Hinders our work for God</a:t>
            </a:r>
          </a:p>
          <a:p>
            <a:r>
              <a:rPr lang="en-US" sz="2800" dirty="0"/>
              <a:t>Peer Pressure</a:t>
            </a:r>
          </a:p>
        </p:txBody>
      </p:sp>
    </p:spTree>
    <p:extLst>
      <p:ext uri="{BB962C8B-B14F-4D97-AF65-F5344CB8AC3E}">
        <p14:creationId xmlns:p14="http://schemas.microsoft.com/office/powerpoint/2010/main" val="2799517375"/>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Satan fight?</a:t>
            </a:r>
          </a:p>
        </p:txBody>
      </p:sp>
      <p:sp>
        <p:nvSpPr>
          <p:cNvPr id="3" name="Content Placeholder 2"/>
          <p:cNvSpPr>
            <a:spLocks noGrp="1"/>
          </p:cNvSpPr>
          <p:nvPr>
            <p:ph idx="1"/>
          </p:nvPr>
        </p:nvSpPr>
        <p:spPr/>
        <p:txBody>
          <a:bodyPr>
            <a:normAutofit/>
          </a:bodyPr>
          <a:lstStyle/>
          <a:p>
            <a:r>
              <a:rPr lang="en-US" sz="2800" dirty="0"/>
              <a:t>Doctrinal confusion</a:t>
            </a:r>
          </a:p>
          <a:p>
            <a:r>
              <a:rPr lang="en-US" sz="2800" dirty="0"/>
              <a:t>Division in the church</a:t>
            </a:r>
          </a:p>
          <a:p>
            <a:r>
              <a:rPr lang="en-US" sz="2800" dirty="0"/>
              <a:t>Persuade us to trust our own wisdom</a:t>
            </a:r>
          </a:p>
          <a:p>
            <a:r>
              <a:rPr lang="en-US" sz="2800" dirty="0"/>
              <a:t>Get us to be worldly</a:t>
            </a:r>
          </a:p>
        </p:txBody>
      </p:sp>
    </p:spTree>
    <p:extLst>
      <p:ext uri="{BB962C8B-B14F-4D97-AF65-F5344CB8AC3E}">
        <p14:creationId xmlns:p14="http://schemas.microsoft.com/office/powerpoint/2010/main" val="4253932721"/>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we win?</a:t>
            </a:r>
          </a:p>
        </p:txBody>
      </p:sp>
      <p:sp>
        <p:nvSpPr>
          <p:cNvPr id="3" name="Content Placeholder 2"/>
          <p:cNvSpPr>
            <a:spLocks noGrp="1"/>
          </p:cNvSpPr>
          <p:nvPr>
            <p:ph idx="1"/>
          </p:nvPr>
        </p:nvSpPr>
        <p:spPr/>
        <p:txBody>
          <a:bodyPr>
            <a:normAutofit/>
          </a:bodyPr>
          <a:lstStyle/>
          <a:p>
            <a:r>
              <a:rPr lang="en-US" sz="2800" b="1" dirty="0"/>
              <a:t>Recognize the work of the devil – know his methods and devices</a:t>
            </a:r>
          </a:p>
          <a:p>
            <a:r>
              <a:rPr lang="en-US" sz="2800" b="1" dirty="0"/>
              <a:t>2 Corinthians 2:11 </a:t>
            </a:r>
            <a:r>
              <a:rPr lang="en-US" sz="2800" dirty="0"/>
              <a:t>lest Satan should take advantage of us; for we are not ignorant of his devices.</a:t>
            </a:r>
          </a:p>
        </p:txBody>
      </p:sp>
    </p:spTree>
    <p:extLst>
      <p:ext uri="{BB962C8B-B14F-4D97-AF65-F5344CB8AC3E}">
        <p14:creationId xmlns:p14="http://schemas.microsoft.com/office/powerpoint/2010/main" val="3735329879"/>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we win?</a:t>
            </a:r>
          </a:p>
        </p:txBody>
      </p:sp>
      <p:sp>
        <p:nvSpPr>
          <p:cNvPr id="3" name="Content Placeholder 2"/>
          <p:cNvSpPr>
            <a:spLocks noGrp="1"/>
          </p:cNvSpPr>
          <p:nvPr>
            <p:ph idx="1"/>
          </p:nvPr>
        </p:nvSpPr>
        <p:spPr/>
        <p:txBody>
          <a:bodyPr>
            <a:normAutofit lnSpcReduction="10000"/>
          </a:bodyPr>
          <a:lstStyle/>
          <a:p>
            <a:r>
              <a:rPr lang="en-US" sz="2800" dirty="0"/>
              <a:t>Recognize the work of the devil – know his methods and devices</a:t>
            </a:r>
          </a:p>
          <a:p>
            <a:r>
              <a:rPr lang="en-US" sz="2800" b="1" dirty="0"/>
              <a:t>Respect his subtlety</a:t>
            </a:r>
          </a:p>
          <a:p>
            <a:r>
              <a:rPr lang="en-US" sz="2800" b="1" dirty="0"/>
              <a:t>2 Corinthians 11:3 </a:t>
            </a:r>
            <a:r>
              <a:rPr lang="en-US" sz="2800" dirty="0"/>
              <a:t>But I fear, lest somehow, as the serpent deceived Eve by his craftiness, so your minds may be corrupted from the simplicity that is in Christ.</a:t>
            </a:r>
          </a:p>
        </p:txBody>
      </p:sp>
    </p:spTree>
    <p:extLst>
      <p:ext uri="{BB962C8B-B14F-4D97-AF65-F5344CB8AC3E}">
        <p14:creationId xmlns:p14="http://schemas.microsoft.com/office/powerpoint/2010/main" val="1188888331"/>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theme/theme1.xml><?xml version="1.0" encoding="utf-8"?>
<a:theme xmlns:a="http://schemas.openxmlformats.org/drawingml/2006/main" name="Parcel">
  <a:themeElements>
    <a:clrScheme name="Parcel">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docProps/app.xml><?xml version="1.0" encoding="utf-8"?>
<Properties xmlns="http://schemas.openxmlformats.org/officeDocument/2006/extended-properties" xmlns:vt="http://schemas.openxmlformats.org/officeDocument/2006/docPropsVTypes">
  <Template>TM10001115[[fn=Parcel]]</Template>
  <TotalTime>37</TotalTime>
  <Words>417</Words>
  <Application>Microsoft Office PowerPoint</Application>
  <PresentationFormat>Widescreen</PresentationFormat>
  <Paragraphs>52</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Gill Sans MT</vt:lpstr>
      <vt:lpstr>Parcel</vt:lpstr>
      <vt:lpstr>Beat the Devil  at his own game</vt:lpstr>
      <vt:lpstr>Where did the devil come from?</vt:lpstr>
      <vt:lpstr>What will happen to him?</vt:lpstr>
      <vt:lpstr>What will happen to him?</vt:lpstr>
      <vt:lpstr>What will happen to him?</vt:lpstr>
      <vt:lpstr>How does Satan fight?</vt:lpstr>
      <vt:lpstr>How does Satan fight?</vt:lpstr>
      <vt:lpstr>How can we win?</vt:lpstr>
      <vt:lpstr>How can we win?</vt:lpstr>
      <vt:lpstr>How can we win?</vt:lpstr>
      <vt:lpstr>How can we win?</vt:lpstr>
      <vt:lpstr>How can we win?</vt:lpstr>
      <vt:lpstr>How can we win?</vt:lpstr>
      <vt:lpstr>How can we win?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Beat the Devil  at his own game</dc:title>
  <dc:creator>Manly Luscombe</dc:creator>
  <cp:lastModifiedBy>Manly Luscombe</cp:lastModifiedBy>
  <cp:revision>5</cp:revision>
  <dcterms:created xsi:type="dcterms:W3CDTF">2016-07-26T18:41:53Z</dcterms:created>
  <dcterms:modified xsi:type="dcterms:W3CDTF">2016-07-26T19:19:51Z</dcterms:modified>
</cp:coreProperties>
</file>