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Lst>
  <p:sldSz cx="10080625" cy="5670550"/>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5722" y="567055"/>
            <a:ext cx="6615410" cy="2457239"/>
          </a:xfrm>
        </p:spPr>
        <p:txBody>
          <a:bodyPr anchor="b">
            <a:normAutofit/>
          </a:bodyPr>
          <a:lstStyle>
            <a:lvl1pPr algn="l">
              <a:defRPr sz="3969">
                <a:effectLst/>
              </a:defRPr>
            </a:lvl1pPr>
          </a:lstStyle>
          <a:p>
            <a:r>
              <a:rPr lang="en-US"/>
              <a:t>Click to edit Master title style</a:t>
            </a:r>
            <a:endParaRPr lang="en-US" dirty="0"/>
          </a:p>
        </p:txBody>
      </p:sp>
      <p:sp>
        <p:nvSpPr>
          <p:cNvPr id="3" name="Subtitle 2"/>
          <p:cNvSpPr>
            <a:spLocks noGrp="1"/>
          </p:cNvSpPr>
          <p:nvPr>
            <p:ph type="subTitle" idx="1"/>
          </p:nvPr>
        </p:nvSpPr>
        <p:spPr>
          <a:xfrm>
            <a:off x="565722" y="3178309"/>
            <a:ext cx="5292328" cy="1610156"/>
          </a:xfrm>
        </p:spPr>
        <p:txBody>
          <a:bodyPr anchor="t">
            <a:normAutofit/>
          </a:bodyPr>
          <a:lstStyle>
            <a:lvl1pPr marL="0" indent="0" algn="l">
              <a:buNone/>
              <a:defRPr sz="1736">
                <a:solidFill>
                  <a:schemeClr val="bg2">
                    <a:lumMod val="75000"/>
                  </a:schemeClr>
                </a:solidFill>
              </a:defRPr>
            </a:lvl1pPr>
            <a:lvl2pPr marL="378013" indent="0" algn="ctr">
              <a:buNone/>
              <a:defRPr>
                <a:solidFill>
                  <a:schemeClr val="tx1">
                    <a:tint val="75000"/>
                  </a:schemeClr>
                </a:solidFill>
              </a:defRPr>
            </a:lvl2pPr>
            <a:lvl3pPr marL="756026" indent="0" algn="ctr">
              <a:buNone/>
              <a:defRPr>
                <a:solidFill>
                  <a:schemeClr val="tx1">
                    <a:tint val="75000"/>
                  </a:schemeClr>
                </a:solidFill>
              </a:defRPr>
            </a:lvl3pPr>
            <a:lvl4pPr marL="1134039" indent="0" algn="ctr">
              <a:buNone/>
              <a:defRPr>
                <a:solidFill>
                  <a:schemeClr val="tx1">
                    <a:tint val="75000"/>
                  </a:schemeClr>
                </a:solidFill>
              </a:defRPr>
            </a:lvl4pPr>
            <a:lvl5pPr marL="1512052" indent="0" algn="ctr">
              <a:buNone/>
              <a:defRPr>
                <a:solidFill>
                  <a:schemeClr val="tx1">
                    <a:tint val="75000"/>
                  </a:schemeClr>
                </a:solidFill>
              </a:defRPr>
            </a:lvl5pPr>
            <a:lvl6pPr marL="1890065" indent="0" algn="ctr">
              <a:buNone/>
              <a:defRPr>
                <a:solidFill>
                  <a:schemeClr val="tx1">
                    <a:tint val="75000"/>
                  </a:schemeClr>
                </a:solidFill>
              </a:defRPr>
            </a:lvl6pPr>
            <a:lvl7pPr marL="2268078" indent="0" algn="ctr">
              <a:buNone/>
              <a:defRPr>
                <a:solidFill>
                  <a:schemeClr val="tx1">
                    <a:tint val="75000"/>
                  </a:schemeClr>
                </a:solidFill>
              </a:defRPr>
            </a:lvl7pPr>
            <a:lvl8pPr marL="2646091" indent="0" algn="ctr">
              <a:buNone/>
              <a:defRPr>
                <a:solidFill>
                  <a:schemeClr val="tx1">
                    <a:tint val="75000"/>
                  </a:schemeClr>
                </a:solidFill>
              </a:defRPr>
            </a:lvl8pPr>
            <a:lvl9pPr marL="3024104"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6803109" y="7001"/>
            <a:ext cx="3150195" cy="3150306"/>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5050375" y="75694"/>
            <a:ext cx="5027625" cy="502780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982746" y="189018"/>
            <a:ext cx="4095254" cy="4095397"/>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6065438" y="26690"/>
            <a:ext cx="4012563" cy="401270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6486778" y="504050"/>
            <a:ext cx="3591222" cy="359134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35025984"/>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567035" y="441043"/>
            <a:ext cx="8945242" cy="2583251"/>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16" name="Text Placeholder 9"/>
          <p:cNvSpPr>
            <a:spLocks noGrp="1"/>
          </p:cNvSpPr>
          <p:nvPr>
            <p:ph type="body" sz="quarter" idx="14"/>
          </p:nvPr>
        </p:nvSpPr>
        <p:spPr>
          <a:xfrm>
            <a:off x="756049" y="3178308"/>
            <a:ext cx="6866111" cy="378037"/>
          </a:xfrm>
        </p:spPr>
        <p:txBody>
          <a:bodyPr anchor="t">
            <a:normAutofit/>
          </a:bodyPr>
          <a:lstStyle>
            <a:lvl1pPr marL="0" indent="0">
              <a:buFontTx/>
              <a:buNone/>
              <a:defRPr sz="1323"/>
            </a:lvl1pPr>
            <a:lvl2pPr marL="378013" indent="0">
              <a:buFontTx/>
              <a:buNone/>
              <a:defRPr/>
            </a:lvl2pPr>
            <a:lvl3pPr marL="756026" indent="0">
              <a:buFontTx/>
              <a:buNone/>
              <a:defRPr/>
            </a:lvl3pPr>
            <a:lvl4pPr marL="1134039" indent="0">
              <a:buFontTx/>
              <a:buNone/>
              <a:defRPr/>
            </a:lvl4pPr>
            <a:lvl5pPr marL="1512052"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4" name="Footer Placeholder 3"/>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5" name="Slide Number Placeholder 4"/>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89625106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65723" y="567055"/>
            <a:ext cx="8316516" cy="2268220"/>
          </a:xfrm>
        </p:spPr>
        <p:txBody>
          <a:bodyPr anchor="ctr">
            <a:normAutofit/>
          </a:bodyPr>
          <a:lstStyle>
            <a:lvl1pPr algn="l">
              <a:defRPr sz="2646" b="0" cap="all"/>
            </a:lvl1pPr>
          </a:lstStyle>
          <a:p>
            <a:r>
              <a:rPr lang="en-US"/>
              <a:t>Click to edit Master title style</a:t>
            </a:r>
            <a:endParaRPr lang="en-US" dirty="0"/>
          </a:p>
        </p:txBody>
      </p:sp>
      <p:sp>
        <p:nvSpPr>
          <p:cNvPr id="3" name="Text Placeholder 2"/>
          <p:cNvSpPr>
            <a:spLocks noGrp="1"/>
          </p:cNvSpPr>
          <p:nvPr>
            <p:ph type="body" idx="1"/>
          </p:nvPr>
        </p:nvSpPr>
        <p:spPr>
          <a:xfrm>
            <a:off x="565722" y="3402330"/>
            <a:ext cx="7057750" cy="1554151"/>
          </a:xfrm>
        </p:spPr>
        <p:txBody>
          <a:bodyPr anchor="ctr">
            <a:normAutofit/>
          </a:bodyPr>
          <a:lstStyle>
            <a:lvl1pPr marL="0" indent="0" algn="l">
              <a:buNone/>
              <a:defRPr sz="1654">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46581047"/>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3745" y="567055"/>
            <a:ext cx="7560470" cy="2268220"/>
          </a:xfrm>
        </p:spPr>
        <p:txBody>
          <a:bodyPr anchor="ctr">
            <a:normAutofit/>
          </a:bodyPr>
          <a:lstStyle>
            <a:lvl1pPr algn="l">
              <a:defRPr sz="2646"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95761" y="2835275"/>
            <a:ext cx="7056438" cy="315031"/>
          </a:xfrm>
        </p:spPr>
        <p:txBody>
          <a:bodyPr anchor="ctr"/>
          <a:lstStyle>
            <a:lvl1pPr marL="0" indent="0">
              <a:buFontTx/>
              <a:buNone/>
              <a:defRPr/>
            </a:lvl1pPr>
            <a:lvl2pPr marL="378013" indent="0">
              <a:buFontTx/>
              <a:buNone/>
              <a:defRPr/>
            </a:lvl2pPr>
            <a:lvl3pPr marL="756026" indent="0">
              <a:buFontTx/>
              <a:buNone/>
              <a:defRPr/>
            </a:lvl3pPr>
            <a:lvl4pPr marL="1134039" indent="0">
              <a:buFontTx/>
              <a:buNone/>
              <a:defRPr/>
            </a:lvl4pPr>
            <a:lvl5pPr marL="1512052" indent="0">
              <a:buFontTx/>
              <a:buNone/>
              <a:defRPr/>
            </a:lvl5pPr>
          </a:lstStyle>
          <a:p>
            <a:pPr lvl="0"/>
            <a:r>
              <a:rPr lang="en-US"/>
              <a:t>Edit Master text styles</a:t>
            </a:r>
          </a:p>
        </p:txBody>
      </p:sp>
      <p:sp>
        <p:nvSpPr>
          <p:cNvPr id="3" name="Text Placeholder 2"/>
          <p:cNvSpPr>
            <a:spLocks noGrp="1"/>
          </p:cNvSpPr>
          <p:nvPr>
            <p:ph type="body" idx="1"/>
          </p:nvPr>
        </p:nvSpPr>
        <p:spPr>
          <a:xfrm>
            <a:off x="565723" y="3556346"/>
            <a:ext cx="7056438" cy="1393134"/>
          </a:xfrm>
        </p:spPr>
        <p:txBody>
          <a:bodyPr anchor="ctr">
            <a:normAutofit/>
          </a:bodyPr>
          <a:lstStyle>
            <a:lvl1pPr marL="0" indent="0" algn="l">
              <a:buNone/>
              <a:defRPr sz="1654">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
        <p:nvSpPr>
          <p:cNvPr id="14" name="TextBox 13"/>
          <p:cNvSpPr txBox="1"/>
          <p:nvPr/>
        </p:nvSpPr>
        <p:spPr>
          <a:xfrm>
            <a:off x="439714" y="671587"/>
            <a:ext cx="504031" cy="483523"/>
          </a:xfrm>
          <a:prstGeom prst="rect">
            <a:avLst/>
          </a:prstGeom>
        </p:spPr>
        <p:txBody>
          <a:bodyPr vert="horz" lIns="75605" tIns="37802" rIns="75605" bIns="37802" rtlCol="0" anchor="ctr">
            <a:noAutofit/>
          </a:bodyPr>
          <a:lstStyle/>
          <a:p>
            <a:pPr lvl="0"/>
            <a:r>
              <a:rPr lang="en-US" sz="6614" dirty="0">
                <a:solidFill>
                  <a:schemeClr val="tx1"/>
                </a:solidFill>
                <a:effectLst/>
              </a:rPr>
              <a:t>“</a:t>
            </a:r>
          </a:p>
        </p:txBody>
      </p:sp>
      <p:sp>
        <p:nvSpPr>
          <p:cNvPr id="15" name="TextBox 14"/>
          <p:cNvSpPr txBox="1"/>
          <p:nvPr/>
        </p:nvSpPr>
        <p:spPr>
          <a:xfrm>
            <a:off x="8504214" y="2289223"/>
            <a:ext cx="504031" cy="483523"/>
          </a:xfrm>
          <a:prstGeom prst="rect">
            <a:avLst/>
          </a:prstGeom>
        </p:spPr>
        <p:txBody>
          <a:bodyPr vert="horz" lIns="75605" tIns="37802" rIns="75605" bIns="37802" rtlCol="0" anchor="ctr">
            <a:noAutofit/>
          </a:bodyPr>
          <a:lstStyle/>
          <a:p>
            <a:pPr lvl="0" algn="r"/>
            <a:r>
              <a:rPr lang="en-US" sz="6614" dirty="0">
                <a:solidFill>
                  <a:schemeClr val="tx1"/>
                </a:solidFill>
                <a:effectLst/>
              </a:rPr>
              <a:t>”</a:t>
            </a:r>
          </a:p>
        </p:txBody>
      </p:sp>
    </p:spTree>
    <p:extLst>
      <p:ext uri="{BB962C8B-B14F-4D97-AF65-F5344CB8AC3E}">
        <p14:creationId xmlns:p14="http://schemas.microsoft.com/office/powerpoint/2010/main" val="662776458"/>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65722" y="2835275"/>
            <a:ext cx="7056438" cy="1403498"/>
          </a:xfrm>
        </p:spPr>
        <p:txBody>
          <a:bodyPr anchor="b">
            <a:normAutofit/>
          </a:bodyPr>
          <a:lstStyle>
            <a:lvl1pPr algn="l">
              <a:defRPr sz="2646" b="0" cap="all"/>
            </a:lvl1pPr>
          </a:lstStyle>
          <a:p>
            <a:r>
              <a:rPr lang="en-US"/>
              <a:t>Click to edit Master title style</a:t>
            </a:r>
            <a:endParaRPr lang="en-US" dirty="0"/>
          </a:p>
        </p:txBody>
      </p:sp>
      <p:sp>
        <p:nvSpPr>
          <p:cNvPr id="3" name="Text Placeholder 2"/>
          <p:cNvSpPr>
            <a:spLocks noGrp="1"/>
          </p:cNvSpPr>
          <p:nvPr>
            <p:ph type="body" idx="1"/>
          </p:nvPr>
        </p:nvSpPr>
        <p:spPr>
          <a:xfrm>
            <a:off x="565721" y="4244215"/>
            <a:ext cx="7057752" cy="711423"/>
          </a:xfrm>
        </p:spPr>
        <p:txBody>
          <a:bodyPr anchor="t">
            <a:normAutofit/>
          </a:bodyPr>
          <a:lstStyle>
            <a:lvl1pPr marL="0" indent="0" algn="l">
              <a:buNone/>
              <a:defRPr sz="1654">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298504938"/>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43746" y="567055"/>
            <a:ext cx="7560469" cy="2268220"/>
          </a:xfrm>
        </p:spPr>
        <p:txBody>
          <a:bodyPr anchor="ctr">
            <a:normAutofit/>
          </a:bodyPr>
          <a:lstStyle>
            <a:lvl1pPr algn="l">
              <a:defRPr sz="2646"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65723" y="3248315"/>
            <a:ext cx="7056438" cy="868084"/>
          </a:xfrm>
        </p:spPr>
        <p:txBody>
          <a:bodyPr vert="horz" lIns="91440" tIns="45720" rIns="91440" bIns="45720" rtlCol="0" anchor="b">
            <a:normAutofit/>
          </a:bodyPr>
          <a:lstStyle>
            <a:lvl1pPr>
              <a:buNone/>
              <a:defRPr lang="en-US" sz="1984"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65722" y="4116400"/>
            <a:ext cx="7056438" cy="840081"/>
          </a:xfrm>
        </p:spPr>
        <p:txBody>
          <a:bodyPr anchor="t">
            <a:normAutofit/>
          </a:bodyPr>
          <a:lstStyle>
            <a:lvl1pPr marL="0" indent="0" algn="l">
              <a:buNone/>
              <a:defRPr sz="1488">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
        <p:nvSpPr>
          <p:cNvPr id="11" name="TextBox 10"/>
          <p:cNvSpPr txBox="1"/>
          <p:nvPr/>
        </p:nvSpPr>
        <p:spPr>
          <a:xfrm>
            <a:off x="439714" y="671587"/>
            <a:ext cx="504031" cy="483523"/>
          </a:xfrm>
          <a:prstGeom prst="rect">
            <a:avLst/>
          </a:prstGeom>
        </p:spPr>
        <p:txBody>
          <a:bodyPr vert="horz" lIns="75605" tIns="37802" rIns="75605" bIns="37802" rtlCol="0" anchor="ctr">
            <a:noAutofit/>
          </a:bodyPr>
          <a:lstStyle/>
          <a:p>
            <a:pPr lvl="0"/>
            <a:r>
              <a:rPr lang="en-US" sz="6614" dirty="0">
                <a:solidFill>
                  <a:schemeClr val="tx1"/>
                </a:solidFill>
                <a:effectLst/>
              </a:rPr>
              <a:t>“</a:t>
            </a:r>
          </a:p>
        </p:txBody>
      </p:sp>
      <p:sp>
        <p:nvSpPr>
          <p:cNvPr id="12" name="TextBox 11"/>
          <p:cNvSpPr txBox="1"/>
          <p:nvPr/>
        </p:nvSpPr>
        <p:spPr>
          <a:xfrm>
            <a:off x="8504214" y="2289223"/>
            <a:ext cx="504031" cy="483523"/>
          </a:xfrm>
          <a:prstGeom prst="rect">
            <a:avLst/>
          </a:prstGeom>
        </p:spPr>
        <p:txBody>
          <a:bodyPr vert="horz" lIns="75605" tIns="37802" rIns="75605" bIns="37802" rtlCol="0" anchor="ctr">
            <a:noAutofit/>
          </a:bodyPr>
          <a:lstStyle/>
          <a:p>
            <a:pPr lvl="0" algn="r"/>
            <a:r>
              <a:rPr lang="en-US" sz="6614" dirty="0">
                <a:solidFill>
                  <a:schemeClr val="tx1"/>
                </a:solidFill>
                <a:effectLst/>
              </a:rPr>
              <a:t>”</a:t>
            </a:r>
          </a:p>
        </p:txBody>
      </p:sp>
    </p:spTree>
    <p:extLst>
      <p:ext uri="{BB962C8B-B14F-4D97-AF65-F5344CB8AC3E}">
        <p14:creationId xmlns:p14="http://schemas.microsoft.com/office/powerpoint/2010/main" val="897215246"/>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65723" y="567055"/>
            <a:ext cx="8316516" cy="226822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65722" y="3248316"/>
            <a:ext cx="7056438" cy="693067"/>
          </a:xfrm>
        </p:spPr>
        <p:txBody>
          <a:bodyPr vert="horz" lIns="91440" tIns="45720" rIns="91440" bIns="45720" rtlCol="0" anchor="b">
            <a:normAutofit/>
          </a:bodyPr>
          <a:lstStyle>
            <a:lvl1pPr>
              <a:buNone/>
              <a:defRPr lang="en-US" sz="1984"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65722" y="3941381"/>
            <a:ext cx="7056438" cy="1015099"/>
          </a:xfrm>
        </p:spPr>
        <p:txBody>
          <a:bodyPr anchor="t">
            <a:normAutofit/>
          </a:bodyPr>
          <a:lstStyle>
            <a:lvl1pPr marL="0" indent="0" algn="l">
              <a:buNone/>
              <a:defRPr sz="1488">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00237875"/>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509842316"/>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133" y="567055"/>
            <a:ext cx="1701105" cy="378036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67035" y="567055"/>
            <a:ext cx="6468401" cy="4389426"/>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3511356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6214729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5722" y="1659161"/>
            <a:ext cx="7056438" cy="1886545"/>
          </a:xfrm>
        </p:spPr>
        <p:txBody>
          <a:bodyPr anchor="b">
            <a:normAutofit/>
          </a:bodyPr>
          <a:lstStyle>
            <a:lvl1pPr algn="l">
              <a:defRPr sz="2976" b="0" cap="all"/>
            </a:lvl1pPr>
          </a:lstStyle>
          <a:p>
            <a:r>
              <a:rPr lang="en-US"/>
              <a:t>Click to edit Master title style</a:t>
            </a:r>
            <a:endParaRPr lang="en-US" dirty="0"/>
          </a:p>
        </p:txBody>
      </p:sp>
      <p:sp>
        <p:nvSpPr>
          <p:cNvPr id="3" name="Text Placeholder 2"/>
          <p:cNvSpPr>
            <a:spLocks noGrp="1"/>
          </p:cNvSpPr>
          <p:nvPr>
            <p:ph type="body" idx="1"/>
          </p:nvPr>
        </p:nvSpPr>
        <p:spPr>
          <a:xfrm>
            <a:off x="565723" y="3717361"/>
            <a:ext cx="7056438" cy="1239120"/>
          </a:xfrm>
        </p:spPr>
        <p:txBody>
          <a:bodyPr anchor="t">
            <a:normAutofit/>
          </a:bodyPr>
          <a:lstStyle>
            <a:lvl1pPr marL="0" indent="0" algn="l">
              <a:buNone/>
              <a:defRPr sz="1488">
                <a:solidFill>
                  <a:schemeClr val="bg2">
                    <a:lumMod val="7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81349744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5722" y="567056"/>
            <a:ext cx="4082566" cy="298929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2298" y="567056"/>
            <a:ext cx="4079940" cy="298928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86596582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3739" y="567055"/>
            <a:ext cx="3844550" cy="476483"/>
          </a:xfrm>
        </p:spPr>
        <p:txBody>
          <a:bodyPr anchor="b">
            <a:noAutofit/>
          </a:bodyPr>
          <a:lstStyle>
            <a:lvl1pPr marL="0" indent="0">
              <a:buNone/>
              <a:defRPr sz="2315" b="0">
                <a:solidFill>
                  <a:schemeClr val="tx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565722" y="1050539"/>
            <a:ext cx="4082566" cy="2505806"/>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6311" y="567055"/>
            <a:ext cx="3857240" cy="476483"/>
          </a:xfrm>
        </p:spPr>
        <p:txBody>
          <a:bodyPr anchor="b">
            <a:noAutofit/>
          </a:bodyPr>
          <a:lstStyle>
            <a:lvl1pPr marL="0" indent="0">
              <a:buNone/>
              <a:defRPr sz="2315" b="0">
                <a:solidFill>
                  <a:schemeClr val="tx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4800984" y="1043538"/>
            <a:ext cx="4075566" cy="2505806"/>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8" name="Footer Placeholder 7"/>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9" name="Slide Number Placeholder 8"/>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461490716"/>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91970695"/>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3" name="Footer Placeholder 2"/>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4" name="Slide Number Placeholder 3"/>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71850341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58050" y="567055"/>
            <a:ext cx="3024188" cy="1134110"/>
          </a:xfrm>
        </p:spPr>
        <p:txBody>
          <a:bodyPr anchor="b">
            <a:normAutofit/>
          </a:bodyPr>
          <a:lstStyle>
            <a:lvl1pPr algn="l">
              <a:defRPr sz="1984" b="0"/>
            </a:lvl1pPr>
          </a:lstStyle>
          <a:p>
            <a:r>
              <a:rPr lang="en-US"/>
              <a:t>Click to edit Master title style</a:t>
            </a:r>
            <a:endParaRPr lang="en-US" dirty="0"/>
          </a:p>
        </p:txBody>
      </p:sp>
      <p:sp>
        <p:nvSpPr>
          <p:cNvPr id="3" name="Content Placeholder 2"/>
          <p:cNvSpPr>
            <a:spLocks noGrp="1"/>
          </p:cNvSpPr>
          <p:nvPr>
            <p:ph idx="1"/>
          </p:nvPr>
        </p:nvSpPr>
        <p:spPr>
          <a:xfrm>
            <a:off x="565722" y="567055"/>
            <a:ext cx="4914306" cy="4389426"/>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58050" y="1827177"/>
            <a:ext cx="3024188" cy="1729168"/>
          </a:xfrm>
        </p:spPr>
        <p:txBody>
          <a:bodyPr anchor="t">
            <a:normAutofit/>
          </a:bodyPr>
          <a:lstStyle>
            <a:lvl1pPr marL="0" indent="0">
              <a:buNone/>
              <a:defRPr sz="1323"/>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16863618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04929" y="1197116"/>
            <a:ext cx="4977309" cy="945092"/>
          </a:xfrm>
        </p:spPr>
        <p:txBody>
          <a:bodyPr anchor="b">
            <a:normAutofit/>
          </a:bodyPr>
          <a:lstStyle>
            <a:lvl1pPr algn="l">
              <a:defRPr sz="2315"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817738" y="756073"/>
            <a:ext cx="2712784" cy="3780367"/>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en-US"/>
              <a:t>Click icon to add picture</a:t>
            </a:r>
            <a:endParaRPr lang="en-US" dirty="0"/>
          </a:p>
        </p:txBody>
      </p:sp>
      <p:sp>
        <p:nvSpPr>
          <p:cNvPr id="4" name="Text Placeholder 3"/>
          <p:cNvSpPr>
            <a:spLocks noGrp="1"/>
          </p:cNvSpPr>
          <p:nvPr>
            <p:ph type="body" sz="half" idx="2"/>
          </p:nvPr>
        </p:nvSpPr>
        <p:spPr>
          <a:xfrm>
            <a:off x="3904929" y="2296223"/>
            <a:ext cx="4978622" cy="1694164"/>
          </a:xfrm>
        </p:spPr>
        <p:txBody>
          <a:bodyPr anchor="t">
            <a:normAutofit/>
          </a:bodyPr>
          <a:lstStyle>
            <a:lvl1pPr marL="0" indent="0">
              <a:buNone/>
              <a:defRPr sz="148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000000"/>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000000"/>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398317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612533" y="2450238"/>
            <a:ext cx="2465469" cy="2653258"/>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65722" y="3710359"/>
            <a:ext cx="7056438" cy="1246121"/>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65722" y="567056"/>
            <a:ext cx="7056438" cy="298929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189195" y="5103496"/>
            <a:ext cx="1323082" cy="301904"/>
          </a:xfrm>
          <a:prstGeom prst="rect">
            <a:avLst/>
          </a:prstGeom>
        </p:spPr>
        <p:txBody>
          <a:bodyPr vert="horz" lIns="91440" tIns="45720" rIns="91440" bIns="45720" rtlCol="0" anchor="t"/>
          <a:lstStyle>
            <a:lvl1pPr algn="r">
              <a:defRPr sz="827" b="0" i="0">
                <a:solidFill>
                  <a:schemeClr val="bg2">
                    <a:lumMod val="50000"/>
                  </a:schemeClr>
                </a:solidFill>
                <a:effectLst/>
                <a:latin typeface="+mn-lt"/>
              </a:defRPr>
            </a:lvl1pPr>
          </a:lstStyle>
          <a:p>
            <a:r>
              <a:rPr lang="en-US" sz="1400" strike="noStrike" spc="-1">
                <a:solidFill>
                  <a:srgbClr val="000000"/>
                </a:solidFill>
                <a:uFill>
                  <a:solidFill>
                    <a:srgbClr val="FFFFFF"/>
                  </a:solidFill>
                </a:uFill>
                <a:latin typeface="Times New Roman"/>
              </a:rPr>
              <a:t>&lt;date/time&gt;</a:t>
            </a:r>
          </a:p>
        </p:txBody>
      </p:sp>
      <p:sp>
        <p:nvSpPr>
          <p:cNvPr id="5" name="Footer Placeholder 4"/>
          <p:cNvSpPr>
            <a:spLocks noGrp="1"/>
          </p:cNvSpPr>
          <p:nvPr>
            <p:ph type="ftr" sz="quarter" idx="3"/>
          </p:nvPr>
        </p:nvSpPr>
        <p:spPr>
          <a:xfrm>
            <a:off x="565722" y="5103496"/>
            <a:ext cx="6237387" cy="301904"/>
          </a:xfrm>
          <a:prstGeom prst="rect">
            <a:avLst/>
          </a:prstGeom>
        </p:spPr>
        <p:txBody>
          <a:bodyPr vert="horz" lIns="91440" tIns="45720" rIns="91440" bIns="45720" rtlCol="0" anchor="t"/>
          <a:lstStyle>
            <a:lvl1pPr algn="l">
              <a:defRPr sz="827" b="0" i="0">
                <a:solidFill>
                  <a:schemeClr val="bg2">
                    <a:lumMod val="50000"/>
                  </a:schemeClr>
                </a:solidFill>
                <a:effectLst/>
                <a:latin typeface="+mn-lt"/>
              </a:defRPr>
            </a:lvl1pPr>
          </a:lstStyle>
          <a:p>
            <a:pPr algn="ctr"/>
            <a:r>
              <a:rPr lang="en-US" sz="1400" strike="noStrike" spc="-1">
                <a:solidFill>
                  <a:srgbClr val="000000"/>
                </a:solidFill>
                <a:uFill>
                  <a:solidFill>
                    <a:srgbClr val="FFFFFF"/>
                  </a:solidFill>
                </a:uFill>
                <a:latin typeface="Times New Roman"/>
              </a:rPr>
              <a:t>&lt;footer&gt;</a:t>
            </a:r>
          </a:p>
        </p:txBody>
      </p:sp>
      <p:sp>
        <p:nvSpPr>
          <p:cNvPr id="6" name="Slide Number Placeholder 5"/>
          <p:cNvSpPr>
            <a:spLocks noGrp="1"/>
          </p:cNvSpPr>
          <p:nvPr>
            <p:ph type="sldNum" sz="quarter" idx="4"/>
          </p:nvPr>
        </p:nvSpPr>
        <p:spPr>
          <a:xfrm>
            <a:off x="8568532" y="4612573"/>
            <a:ext cx="944434" cy="553929"/>
          </a:xfrm>
          <a:prstGeom prst="rect">
            <a:avLst/>
          </a:prstGeom>
        </p:spPr>
        <p:txBody>
          <a:bodyPr vert="horz" lIns="91440" tIns="45720" rIns="91440" bIns="45720" rtlCol="0" anchor="b"/>
          <a:lstStyle>
            <a:lvl1pPr algn="r">
              <a:defRPr sz="2646" b="0" i="0">
                <a:solidFill>
                  <a:schemeClr val="bg2">
                    <a:lumMod val="50000"/>
                  </a:schemeClr>
                </a:solidFill>
                <a:effectLst/>
                <a:latin typeface="+mn-lt"/>
              </a:defRPr>
            </a:lvl1pPr>
          </a:lstStyle>
          <a:p>
            <a:pPr algn="r"/>
            <a:fld id="{40A5105F-C582-4F09-A691-810CB5A9D039}" type="slidenum">
              <a:rPr lang="en-US" sz="1400" strike="noStrike" spc="-1" smtClean="0">
                <a:solidFill>
                  <a:srgbClr val="000000"/>
                </a:solidFill>
                <a:uFill>
                  <a:solidFill>
                    <a:srgbClr val="FFFFFF"/>
                  </a:solidFill>
                </a:uFill>
                <a:latin typeface="Times New Roman"/>
              </a:rPr>
              <a:t>‹#›</a:t>
            </a:fld>
            <a:endParaRPr lang="en-US"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220581801"/>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ransition spd="slow">
    <p:push dir="u"/>
  </p:transition>
  <p:txStyles>
    <p:titleStyle>
      <a:lvl1pPr algn="l" defTabSz="378013" rtl="0" eaLnBrk="1" latinLnBrk="0" hangingPunct="1">
        <a:spcBef>
          <a:spcPct val="0"/>
        </a:spcBef>
        <a:buNone/>
        <a:defRPr sz="2976"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36258" indent="-236258" algn="l" defTabSz="378013" rtl="0" eaLnBrk="1" latinLnBrk="0" hangingPunct="1">
        <a:spcBef>
          <a:spcPct val="20000"/>
        </a:spcBef>
        <a:spcAft>
          <a:spcPts val="496"/>
        </a:spcAft>
        <a:buClr>
          <a:schemeClr val="tx1"/>
        </a:buClr>
        <a:buSzPct val="80000"/>
        <a:buFont typeface="Wingdings 3" panose="05040102010807070707" pitchFamily="18" charset="2"/>
        <a:buChar char=""/>
        <a:defRPr sz="1654" kern="1200" cap="none">
          <a:solidFill>
            <a:schemeClr val="bg2">
              <a:lumMod val="75000"/>
            </a:schemeClr>
          </a:solidFill>
          <a:effectLst/>
          <a:latin typeface="+mn-lt"/>
          <a:ea typeface="+mn-ea"/>
          <a:cs typeface="+mn-cs"/>
        </a:defRPr>
      </a:lvl1pPr>
      <a:lvl2pPr marL="614271" indent="-236258" algn="l" defTabSz="378013" rtl="0" eaLnBrk="1" latinLnBrk="0" hangingPunct="1">
        <a:spcBef>
          <a:spcPct val="20000"/>
        </a:spcBef>
        <a:spcAft>
          <a:spcPts val="496"/>
        </a:spcAft>
        <a:buClr>
          <a:schemeClr val="tx1"/>
        </a:buClr>
        <a:buSzPct val="80000"/>
        <a:buFont typeface="Wingdings 3" panose="05040102010807070707" pitchFamily="18" charset="2"/>
        <a:buChar char=""/>
        <a:defRPr sz="1488" kern="1200" cap="none">
          <a:solidFill>
            <a:schemeClr val="bg2">
              <a:lumMod val="75000"/>
            </a:schemeClr>
          </a:solidFill>
          <a:effectLst/>
          <a:latin typeface="+mn-lt"/>
          <a:ea typeface="+mn-ea"/>
          <a:cs typeface="+mn-cs"/>
        </a:defRPr>
      </a:lvl2pPr>
      <a:lvl3pPr marL="992284" indent="-236258" algn="l" defTabSz="378013" rtl="0" eaLnBrk="1" latinLnBrk="0" hangingPunct="1">
        <a:spcBef>
          <a:spcPct val="20000"/>
        </a:spcBef>
        <a:spcAft>
          <a:spcPts val="496"/>
        </a:spcAft>
        <a:buClr>
          <a:schemeClr val="tx1"/>
        </a:buClr>
        <a:buSzPct val="80000"/>
        <a:buFont typeface="Wingdings 3" panose="05040102010807070707" pitchFamily="18" charset="2"/>
        <a:buChar char=""/>
        <a:defRPr sz="1323" kern="1200" cap="none">
          <a:solidFill>
            <a:schemeClr val="bg2">
              <a:lumMod val="75000"/>
            </a:schemeClr>
          </a:solidFill>
          <a:effectLst/>
          <a:latin typeface="+mn-lt"/>
          <a:ea typeface="+mn-ea"/>
          <a:cs typeface="+mn-cs"/>
        </a:defRPr>
      </a:lvl3pPr>
      <a:lvl4pPr marL="1275794" indent="-141755"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4pPr>
      <a:lvl5pPr marL="1653807" indent="-141755"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5pPr>
      <a:lvl6pPr marL="2079071" indent="-189006"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6pPr>
      <a:lvl7pPr marL="2457084" indent="-189006"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7pPr>
      <a:lvl8pPr marL="2835097" indent="-189006"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8pPr>
      <a:lvl9pPr marL="3213110" indent="-189006" algn="l" defTabSz="378013" rtl="0" eaLnBrk="1" latinLnBrk="0" hangingPunct="1">
        <a:spcBef>
          <a:spcPct val="20000"/>
        </a:spcBef>
        <a:spcAft>
          <a:spcPts val="496"/>
        </a:spcAft>
        <a:buClr>
          <a:schemeClr val="tx1"/>
        </a:buClr>
        <a:buSzPct val="80000"/>
        <a:buFont typeface="Wingdings 3" panose="05040102010807070707" pitchFamily="18" charset="2"/>
        <a:buChar char=""/>
        <a:defRPr sz="1158" kern="1200" cap="none">
          <a:solidFill>
            <a:schemeClr val="bg2">
              <a:lumMod val="75000"/>
            </a:schemeClr>
          </a:solidFill>
          <a:effectLst/>
          <a:latin typeface="+mn-lt"/>
          <a:ea typeface="+mn-ea"/>
          <a:cs typeface="+mn-cs"/>
        </a:defRPr>
      </a:lvl9pPr>
    </p:bodyStyle>
    <p:otherStyle>
      <a:defPPr>
        <a:defRPr lang="en-US"/>
      </a:defPPr>
      <a:lvl1pPr marL="0" algn="l" defTabSz="378013" rtl="0" eaLnBrk="1" latinLnBrk="0" hangingPunct="1">
        <a:defRPr sz="1488" kern="1200">
          <a:solidFill>
            <a:schemeClr val="tx1"/>
          </a:solidFill>
          <a:latin typeface="+mn-lt"/>
          <a:ea typeface="+mn-ea"/>
          <a:cs typeface="+mn-cs"/>
        </a:defRPr>
      </a:lvl1pPr>
      <a:lvl2pPr marL="378013" algn="l" defTabSz="378013" rtl="0" eaLnBrk="1" latinLnBrk="0" hangingPunct="1">
        <a:defRPr sz="1488" kern="1200">
          <a:solidFill>
            <a:schemeClr val="tx1"/>
          </a:solidFill>
          <a:latin typeface="+mn-lt"/>
          <a:ea typeface="+mn-ea"/>
          <a:cs typeface="+mn-cs"/>
        </a:defRPr>
      </a:lvl2pPr>
      <a:lvl3pPr marL="756026" algn="l" defTabSz="378013" rtl="0" eaLnBrk="1" latinLnBrk="0" hangingPunct="1">
        <a:defRPr sz="1488" kern="1200">
          <a:solidFill>
            <a:schemeClr val="tx1"/>
          </a:solidFill>
          <a:latin typeface="+mn-lt"/>
          <a:ea typeface="+mn-ea"/>
          <a:cs typeface="+mn-cs"/>
        </a:defRPr>
      </a:lvl3pPr>
      <a:lvl4pPr marL="1134039" algn="l" defTabSz="378013" rtl="0" eaLnBrk="1" latinLnBrk="0" hangingPunct="1">
        <a:defRPr sz="1488" kern="1200">
          <a:solidFill>
            <a:schemeClr val="tx1"/>
          </a:solidFill>
          <a:latin typeface="+mn-lt"/>
          <a:ea typeface="+mn-ea"/>
          <a:cs typeface="+mn-cs"/>
        </a:defRPr>
      </a:lvl4pPr>
      <a:lvl5pPr marL="1512052" algn="l" defTabSz="378013" rtl="0" eaLnBrk="1" latinLnBrk="0" hangingPunct="1">
        <a:defRPr sz="1488" kern="1200">
          <a:solidFill>
            <a:schemeClr val="tx1"/>
          </a:solidFill>
          <a:latin typeface="+mn-lt"/>
          <a:ea typeface="+mn-ea"/>
          <a:cs typeface="+mn-cs"/>
        </a:defRPr>
      </a:lvl5pPr>
      <a:lvl6pPr marL="1890065" algn="l" defTabSz="378013" rtl="0" eaLnBrk="1" latinLnBrk="0" hangingPunct="1">
        <a:defRPr sz="1488" kern="1200">
          <a:solidFill>
            <a:schemeClr val="tx1"/>
          </a:solidFill>
          <a:latin typeface="+mn-lt"/>
          <a:ea typeface="+mn-ea"/>
          <a:cs typeface="+mn-cs"/>
        </a:defRPr>
      </a:lvl6pPr>
      <a:lvl7pPr marL="2268078" algn="l" defTabSz="378013" rtl="0" eaLnBrk="1" latinLnBrk="0" hangingPunct="1">
        <a:defRPr sz="1488" kern="1200">
          <a:solidFill>
            <a:schemeClr val="tx1"/>
          </a:solidFill>
          <a:latin typeface="+mn-lt"/>
          <a:ea typeface="+mn-ea"/>
          <a:cs typeface="+mn-cs"/>
        </a:defRPr>
      </a:lvl7pPr>
      <a:lvl8pPr marL="2646091" algn="l" defTabSz="378013" rtl="0" eaLnBrk="1" latinLnBrk="0" hangingPunct="1">
        <a:defRPr sz="1488" kern="1200">
          <a:solidFill>
            <a:schemeClr val="tx1"/>
          </a:solidFill>
          <a:latin typeface="+mn-lt"/>
          <a:ea typeface="+mn-ea"/>
          <a:cs typeface="+mn-cs"/>
        </a:defRPr>
      </a:lvl8pPr>
      <a:lvl9pPr marL="3024104" algn="l" defTabSz="37801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121320"/>
            <a:ext cx="9071640" cy="1155600"/>
          </a:xfrm>
          <a:prstGeom prst="rect">
            <a:avLst/>
          </a:prstGeom>
          <a:noFill/>
          <a:ln>
            <a:noFill/>
          </a:ln>
        </p:spPr>
        <p:txBody>
          <a:bodyPr lIns="0" tIns="0" rIns="0" bIns="0" anchor="ctr"/>
          <a:lstStyle/>
          <a:p>
            <a:pPr algn="ctr"/>
            <a:r>
              <a:rPr lang="en-US" sz="7200" strike="noStrike" spc="-1">
                <a:solidFill>
                  <a:srgbClr val="000000"/>
                </a:solidFill>
                <a:uFill>
                  <a:solidFill>
                    <a:srgbClr val="FFFFFF"/>
                  </a:solidFill>
                </a:uFill>
                <a:latin typeface="Jokerman LET"/>
              </a:rPr>
              <a:t>No Beanies or BBs</a:t>
            </a:r>
          </a:p>
        </p:txBody>
      </p:sp>
      <p:sp>
        <p:nvSpPr>
          <p:cNvPr id="40" name="TextShape 2"/>
          <p:cNvSpPr txBox="1"/>
          <p:nvPr/>
        </p:nvSpPr>
        <p:spPr>
          <a:xfrm>
            <a:off x="5303520" y="1326600"/>
            <a:ext cx="4272120" cy="3288240"/>
          </a:xfrm>
          <a:prstGeom prst="rect">
            <a:avLst/>
          </a:prstGeom>
          <a:noFill/>
          <a:ln>
            <a:noFill/>
          </a:ln>
        </p:spPr>
        <p:txBody>
          <a:bodyPr lIns="0" tIns="0" rIns="0" bIns="0" anchor="ctr"/>
          <a:lstStyle/>
          <a:p>
            <a:pPr algn="ctr"/>
            <a:r>
              <a:rPr lang="en-US" sz="4000" strike="noStrike" spc="-1">
                <a:solidFill>
                  <a:srgbClr val="000000"/>
                </a:solidFill>
                <a:uFill>
                  <a:solidFill>
                    <a:srgbClr val="FFFFFF"/>
                  </a:solidFill>
                </a:uFill>
                <a:latin typeface="Arial"/>
              </a:rPr>
              <a:t>Attendance will </a:t>
            </a:r>
            <a:endParaRPr lang="en-US" sz="3000" strike="noStrike" spc="-1">
              <a:solidFill>
                <a:srgbClr val="000000"/>
              </a:solidFill>
              <a:uFill>
                <a:solidFill>
                  <a:srgbClr val="FFFFFF"/>
                </a:solidFill>
              </a:uFill>
              <a:latin typeface="Arial"/>
            </a:endParaRPr>
          </a:p>
          <a:p>
            <a:pPr algn="ctr"/>
            <a:r>
              <a:rPr lang="en-US" sz="4000" strike="noStrike" spc="-1">
                <a:solidFill>
                  <a:srgbClr val="000000"/>
                </a:solidFill>
                <a:uFill>
                  <a:solidFill>
                    <a:srgbClr val="FFFFFF"/>
                  </a:solidFill>
                </a:uFill>
                <a:latin typeface="Arial"/>
              </a:rPr>
              <a:t>not be </a:t>
            </a:r>
            <a:endParaRPr lang="en-US" sz="3000" strike="noStrike" spc="-1">
              <a:solidFill>
                <a:srgbClr val="000000"/>
              </a:solidFill>
              <a:uFill>
                <a:solidFill>
                  <a:srgbClr val="FFFFFF"/>
                </a:solidFill>
              </a:uFill>
              <a:latin typeface="Arial"/>
            </a:endParaRPr>
          </a:p>
          <a:p>
            <a:pPr algn="ctr"/>
            <a:r>
              <a:rPr lang="en-US" sz="4000" strike="noStrike" spc="-1">
                <a:solidFill>
                  <a:srgbClr val="000000"/>
                </a:solidFill>
                <a:uFill>
                  <a:solidFill>
                    <a:srgbClr val="FFFFFF"/>
                  </a:solidFill>
                </a:uFill>
                <a:latin typeface="Arial"/>
              </a:rPr>
              <a:t>improved with</a:t>
            </a:r>
            <a:endParaRPr lang="en-US" sz="3000" strike="noStrike" spc="-1">
              <a:solidFill>
                <a:srgbClr val="000000"/>
              </a:solidFill>
              <a:uFill>
                <a:solidFill>
                  <a:srgbClr val="FFFFFF"/>
                </a:solidFill>
              </a:uFill>
              <a:latin typeface="Arial"/>
            </a:endParaRPr>
          </a:p>
          <a:p>
            <a:pPr algn="ctr"/>
            <a:r>
              <a:rPr lang="en-US" sz="4000" strike="noStrike" spc="-1">
                <a:solidFill>
                  <a:srgbClr val="000000"/>
                </a:solidFill>
                <a:uFill>
                  <a:solidFill>
                    <a:srgbClr val="FFFFFF"/>
                  </a:solidFill>
                </a:uFill>
                <a:latin typeface="Arial"/>
              </a:rPr>
              <a:t>gimmicks</a:t>
            </a:r>
            <a:endParaRPr lang="en-US" sz="3000" strike="noStrike" spc="-1">
              <a:solidFill>
                <a:srgbClr val="000000"/>
              </a:solidFill>
              <a:uFill>
                <a:solidFill>
                  <a:srgbClr val="FFFFFF"/>
                </a:solidFill>
              </a:uFill>
              <a:latin typeface="Arial"/>
            </a:endParaRPr>
          </a:p>
        </p:txBody>
      </p:sp>
      <p:pic>
        <p:nvPicPr>
          <p:cNvPr id="41" name="Picture 40"/>
          <p:cNvPicPr/>
          <p:nvPr/>
        </p:nvPicPr>
        <p:blipFill>
          <a:blip r:embed="rId2"/>
          <a:stretch/>
        </p:blipFill>
        <p:spPr>
          <a:xfrm>
            <a:off x="457200" y="1577160"/>
            <a:ext cx="4846320" cy="3634920"/>
          </a:xfrm>
          <a:prstGeom prst="rect">
            <a:avLst/>
          </a:prstGeom>
          <a:ln>
            <a:noFill/>
          </a:ln>
        </p:spPr>
      </p:pic>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tIns="0" rIns="0" bIns="0" anchor="ctr"/>
          <a:lstStyle/>
          <a:p>
            <a:pPr algn="ctr"/>
            <a:r>
              <a:rPr lang="en-US" sz="3300" strike="noStrike" spc="-1">
                <a:solidFill>
                  <a:srgbClr val="000000"/>
                </a:solidFill>
                <a:uFill>
                  <a:solidFill>
                    <a:srgbClr val="FFFFFF"/>
                  </a:solidFill>
                </a:uFill>
                <a:latin typeface="Arial"/>
              </a:rPr>
              <a:t>No Beanies or BB's</a:t>
            </a:r>
          </a:p>
        </p:txBody>
      </p:sp>
      <p:sp>
        <p:nvSpPr>
          <p:cNvPr id="59" name="TextShape 2"/>
          <p:cNvSpPr txBox="1"/>
          <p:nvPr/>
        </p:nvSpPr>
        <p:spPr>
          <a:xfrm>
            <a:off x="504000" y="1326600"/>
            <a:ext cx="9071640" cy="328824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God does not promise bells and whistles, toys and noise</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God seeks true worshipers to gather, sing, commune, pray</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The church does not need to turn the worship into entertainment – worship is not a concert or show</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Shape 1"/>
          <p:cNvSpPr txBox="1"/>
          <p:nvPr/>
        </p:nvSpPr>
        <p:spPr>
          <a:xfrm>
            <a:off x="504000" y="225720"/>
            <a:ext cx="9071640" cy="946800"/>
          </a:xfrm>
          <a:prstGeom prst="rect">
            <a:avLst/>
          </a:prstGeom>
          <a:noFill/>
          <a:ln>
            <a:noFill/>
          </a:ln>
        </p:spPr>
        <p:txBody>
          <a:bodyPr lIns="0" tIns="0" rIns="0" bIns="0" anchor="ctr"/>
          <a:lstStyle/>
          <a:p>
            <a:pPr algn="ctr"/>
            <a:r>
              <a:rPr lang="en-US" sz="3300" strike="noStrike" spc="-1">
                <a:solidFill>
                  <a:srgbClr val="000000"/>
                </a:solidFill>
                <a:uFill>
                  <a:solidFill>
                    <a:srgbClr val="FFFFFF"/>
                  </a:solidFill>
                </a:uFill>
                <a:latin typeface="Arial"/>
              </a:rPr>
              <a:t>Introduction</a:t>
            </a:r>
          </a:p>
        </p:txBody>
      </p:sp>
      <p:sp>
        <p:nvSpPr>
          <p:cNvPr id="43" name="TextShape 2"/>
          <p:cNvSpPr txBox="1"/>
          <p:nvPr/>
        </p:nvSpPr>
        <p:spPr>
          <a:xfrm>
            <a:off x="504000" y="1326600"/>
            <a:ext cx="9071640" cy="328824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400" strike="noStrike" spc="-1" dirty="0">
                <a:solidFill>
                  <a:srgbClr val="000000"/>
                </a:solidFill>
                <a:uFill>
                  <a:solidFill>
                    <a:srgbClr val="FFFFFF"/>
                  </a:solidFill>
                </a:uFill>
                <a:latin typeface="Arial"/>
              </a:rPr>
              <a:t>Many ask, “What's in it for me?”</a:t>
            </a:r>
          </a:p>
          <a:p>
            <a:pPr marL="432000" indent="-324000">
              <a:buClr>
                <a:srgbClr val="000000"/>
              </a:buClr>
              <a:buSzPct val="45000"/>
              <a:buFont typeface="Wingdings" charset="2"/>
              <a:buChar char=""/>
            </a:pPr>
            <a:r>
              <a:rPr lang="en-US" sz="2400" strike="noStrike" spc="-1" dirty="0">
                <a:solidFill>
                  <a:srgbClr val="000000"/>
                </a:solidFill>
                <a:uFill>
                  <a:solidFill>
                    <a:srgbClr val="FFFFFF"/>
                  </a:solidFill>
                </a:uFill>
                <a:latin typeface="Arial"/>
              </a:rPr>
              <a:t>Some complain about church - “I didn't get anything out of it.”</a:t>
            </a:r>
          </a:p>
          <a:p>
            <a:pPr marL="432000" indent="-324000">
              <a:buClr>
                <a:srgbClr val="000000"/>
              </a:buClr>
              <a:buSzPct val="45000"/>
              <a:buFont typeface="Wingdings" charset="2"/>
              <a:buChar char=""/>
            </a:pPr>
            <a:r>
              <a:rPr lang="en-US" sz="2400" strike="noStrike" spc="-1" dirty="0">
                <a:solidFill>
                  <a:srgbClr val="000000"/>
                </a:solidFill>
                <a:uFill>
                  <a:solidFill>
                    <a:srgbClr val="FFFFFF"/>
                  </a:solidFill>
                </a:uFill>
                <a:latin typeface="Arial"/>
              </a:rPr>
              <a:t>Involvement and attendance at worship can not be improved with the offer of gimmicks.</a:t>
            </a:r>
          </a:p>
          <a:p>
            <a:pPr marL="432000" indent="-324000">
              <a:buClr>
                <a:srgbClr val="000000"/>
              </a:buClr>
              <a:buSzPct val="45000"/>
              <a:buFont typeface="Wingdings" charset="2"/>
              <a:buChar char=""/>
            </a:pPr>
            <a:r>
              <a:rPr lang="en-US" sz="2400" strike="noStrike" spc="-1" dirty="0">
                <a:solidFill>
                  <a:srgbClr val="000000"/>
                </a:solidFill>
                <a:uFill>
                  <a:solidFill>
                    <a:srgbClr val="FFFFFF"/>
                  </a:solidFill>
                </a:uFill>
                <a:latin typeface="Arial"/>
              </a:rPr>
              <a:t>I grew up in the cereal capital of the world – Battle Creek, MI</a:t>
            </a:r>
          </a:p>
          <a:p>
            <a:pPr marL="432000" indent="-324000">
              <a:buClr>
                <a:srgbClr val="000000"/>
              </a:buClr>
              <a:buSzPct val="45000"/>
              <a:buFont typeface="Wingdings" charset="2"/>
              <a:buChar char=""/>
            </a:pPr>
            <a:r>
              <a:rPr lang="en-US" sz="2400" strike="noStrike" spc="-1" dirty="0">
                <a:solidFill>
                  <a:srgbClr val="000000"/>
                </a:solidFill>
                <a:uFill>
                  <a:solidFill>
                    <a:srgbClr val="FFFFFF"/>
                  </a:solidFill>
                </a:uFill>
                <a:latin typeface="Arial"/>
              </a:rPr>
              <a:t>Home of Kellogg’s, Post Cereals – also 3 other cereal plants</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tIns="0" rIns="0" bIns="0" anchor="ctr"/>
          <a:lstStyle/>
          <a:p>
            <a:pPr algn="ctr"/>
            <a:r>
              <a:rPr lang="en-US" sz="3300" strike="noStrike" spc="-1">
                <a:solidFill>
                  <a:srgbClr val="000000"/>
                </a:solidFill>
                <a:uFill>
                  <a:solidFill>
                    <a:srgbClr val="FFFFFF"/>
                  </a:solidFill>
                </a:uFill>
                <a:latin typeface="Arial"/>
              </a:rPr>
              <a:t>Introduction</a:t>
            </a:r>
          </a:p>
        </p:txBody>
      </p:sp>
      <p:sp>
        <p:nvSpPr>
          <p:cNvPr id="45" name="TextShape 2"/>
          <p:cNvSpPr txBox="1"/>
          <p:nvPr/>
        </p:nvSpPr>
        <p:spPr>
          <a:xfrm>
            <a:off x="504000" y="1005840"/>
            <a:ext cx="9071640" cy="457200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Mothers of America, Rejoice! Wheat Chex is guaranteed to contain no premiums – no whistles, missiles, rockets or ruckus. No beanies, bb's heebies or jeebies. Not a gat in any package of the crunchable, munchable whole wheat cereal. Wheat Chex is made so the fun is in the flavor – the only cereal made on purpose for Grownups and Above-Average children. You get taste instead of toys, and nutrition instead of noise. We take pride in proving this is one cereal worth buying for its own fine self – with no strings, rings, or things attached.</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Hebrews 10:25-27</a:t>
            </a:r>
          </a:p>
        </p:txBody>
      </p:sp>
      <p:sp>
        <p:nvSpPr>
          <p:cNvPr id="47" name="TextShape 2"/>
          <p:cNvSpPr txBox="1"/>
          <p:nvPr/>
        </p:nvSpPr>
        <p:spPr>
          <a:xfrm>
            <a:off x="504000" y="1326600"/>
            <a:ext cx="9071640" cy="406836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25 not forsaking the assembling of ourselves together, as is the manner of some, but exhorting one another, and so much the more as you see the Day approaching. 26 For if we sin willfully after we have received the knowledge of the truth, there no longer remains a sacrifice for sins, 27 but a certain fearful expectation of judgment, and fiery indignation which will devour the adversaries.</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Hebrews 10:28-29</a:t>
            </a:r>
          </a:p>
        </p:txBody>
      </p:sp>
      <p:sp>
        <p:nvSpPr>
          <p:cNvPr id="49" name="TextShape 2"/>
          <p:cNvSpPr txBox="1"/>
          <p:nvPr/>
        </p:nvSpPr>
        <p:spPr>
          <a:xfrm>
            <a:off x="504000" y="1326600"/>
            <a:ext cx="9071640" cy="406836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28 Anyone who has rejected Moses' law dies without mercy on the testimony of two or three witnesses. 29 Of how much worse punishment, do you suppose, will he be thought worthy who has trampled the Son of God underfoot, counted the blood of the covenant by which he was sanctified a common thing, and insulted the Spirit of grace?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Context</a:t>
            </a:r>
          </a:p>
        </p:txBody>
      </p:sp>
      <p:sp>
        <p:nvSpPr>
          <p:cNvPr id="51" name="TextShape 2"/>
          <p:cNvSpPr txBox="1"/>
          <p:nvPr/>
        </p:nvSpPr>
        <p:spPr>
          <a:xfrm>
            <a:off x="504000" y="1326600"/>
            <a:ext cx="9071640" cy="406836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Some were leaving Christianity – return to Judaism</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Written to encourage them to remain faithful</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No beanies or BB's – just a strong faith</a:t>
            </a:r>
          </a:p>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There are blessings</a:t>
            </a:r>
            <a:r>
              <a:rPr lang="en-US" sz="2800" strike="noStrike" spc="-1">
                <a:solidFill>
                  <a:srgbClr val="000000"/>
                </a:solidFill>
                <a:uFill>
                  <a:solidFill>
                    <a:srgbClr val="FFFFFF"/>
                  </a:solidFill>
                </a:uFill>
                <a:latin typeface="Arial"/>
              </a:rPr>
              <a:t> – </a:t>
            </a:r>
            <a:r>
              <a:rPr lang="en-US" sz="2800" b="1" strike="noStrike" spc="-1">
                <a:solidFill>
                  <a:srgbClr val="000000"/>
                </a:solidFill>
                <a:uFill>
                  <a:solidFill>
                    <a:srgbClr val="FFFFFF"/>
                  </a:solidFill>
                </a:uFill>
                <a:latin typeface="Arial"/>
              </a:rPr>
              <a:t>Vs. 23-24</a:t>
            </a:r>
            <a:r>
              <a:rPr lang="en-US" sz="2800" strike="noStrike" spc="-1">
                <a:solidFill>
                  <a:srgbClr val="000000"/>
                </a:solidFill>
                <a:uFill>
                  <a:solidFill>
                    <a:srgbClr val="FFFFFF"/>
                  </a:solidFill>
                </a:uFill>
                <a:latin typeface="Arial"/>
              </a:rPr>
              <a:t> 23 Let us hold fast the confession of our hope without wavering, for He who promised is faithful. 24 And let us consider one another in order to stir up love and good works</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Which Assembly?</a:t>
            </a:r>
          </a:p>
        </p:txBody>
      </p:sp>
      <p:sp>
        <p:nvSpPr>
          <p:cNvPr id="53" name="TextShape 2"/>
          <p:cNvSpPr txBox="1"/>
          <p:nvPr/>
        </p:nvSpPr>
        <p:spPr>
          <a:xfrm>
            <a:off x="504000" y="1326600"/>
            <a:ext cx="9071640" cy="406836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Simple!</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Can and should = MUST</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Understand – work, health, other issues</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Where would you rather be?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Punishment?</a:t>
            </a:r>
          </a:p>
        </p:txBody>
      </p:sp>
      <p:sp>
        <p:nvSpPr>
          <p:cNvPr id="55" name="TextShape 2"/>
          <p:cNvSpPr txBox="1"/>
          <p:nvPr/>
        </p:nvSpPr>
        <p:spPr>
          <a:xfrm>
            <a:off x="504000" y="1326600"/>
            <a:ext cx="9071640" cy="406836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Willful sin</a:t>
            </a:r>
            <a:endParaRPr lang="en-US" sz="2800" strike="noStrike" spc="-1">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No sacrifice remains</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Judgment and eternal punishment</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Worse punishment (sorer - KJV)</a:t>
            </a:r>
          </a:p>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Attitude</a:t>
            </a:r>
            <a:endParaRPr lang="en-US" sz="2800" strike="noStrike" spc="-1">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Something more important – attitude and desire</a:t>
            </a:r>
          </a:p>
          <a:p>
            <a:pPr marL="432000" indent="-324000">
              <a:buClr>
                <a:srgbClr val="000000"/>
              </a:buClr>
              <a:buSzPct val="45000"/>
              <a:buFont typeface="Wingdings" charset="2"/>
              <a:buChar char=""/>
            </a:pPr>
            <a:r>
              <a:rPr lang="en-US" sz="2800" strike="noStrike" spc="-1">
                <a:solidFill>
                  <a:srgbClr val="000000"/>
                </a:solidFill>
                <a:uFill>
                  <a:solidFill>
                    <a:srgbClr val="FFFFFF"/>
                  </a:solidFill>
                </a:uFill>
                <a:latin typeface="Arial"/>
              </a:rPr>
              <a:t>Not a distance issue – but a heart problem</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a:solidFill>
                  <a:srgbClr val="000000"/>
                </a:solidFill>
                <a:uFill>
                  <a:solidFill>
                    <a:srgbClr val="FFFFFF"/>
                  </a:solidFill>
                </a:uFill>
                <a:latin typeface="Arial"/>
              </a:rPr>
              <a:t>3 Atrocities</a:t>
            </a:r>
          </a:p>
        </p:txBody>
      </p:sp>
      <p:sp>
        <p:nvSpPr>
          <p:cNvPr id="57" name="TextShape 2"/>
          <p:cNvSpPr txBox="1"/>
          <p:nvPr/>
        </p:nvSpPr>
        <p:spPr>
          <a:xfrm>
            <a:off x="504000" y="1097280"/>
            <a:ext cx="9071640" cy="429768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1 – Treat Christ as doormat for muddy feet</a:t>
            </a:r>
            <a:endParaRPr lang="en-US" sz="2800" strike="noStrike" spc="-1">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2 – Treat the blood of Jesus as blood of a pig</a:t>
            </a:r>
            <a:endParaRPr lang="en-US" sz="2800" strike="noStrike" spc="-1">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3 – Spit in the face of the Holy Spirit</a:t>
            </a:r>
            <a:endParaRPr lang="en-US" sz="2800" strike="noStrike" spc="-1">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en-US" sz="2800" b="1" strike="noStrike" spc="-1">
                <a:solidFill>
                  <a:srgbClr val="000000"/>
                </a:solidFill>
                <a:uFill>
                  <a:solidFill>
                    <a:srgbClr val="FFFFFF"/>
                  </a:solidFill>
                </a:uFill>
                <a:latin typeface="Arial"/>
              </a:rPr>
              <a:t>V. 29 </a:t>
            </a:r>
            <a:r>
              <a:rPr lang="en-US" sz="2800" strike="noStrike" spc="-1">
                <a:solidFill>
                  <a:srgbClr val="000000"/>
                </a:solidFill>
                <a:uFill>
                  <a:solidFill>
                    <a:srgbClr val="FFFFFF"/>
                  </a:solidFill>
                </a:uFill>
                <a:latin typeface="Arial"/>
              </a:rPr>
              <a:t>Of how much worse punishment, do you suppose, will he be thought worthy who has 
(1) </a:t>
            </a:r>
            <a:r>
              <a:rPr lang="en-US" sz="2800" b="1" strike="noStrike" spc="-1">
                <a:solidFill>
                  <a:srgbClr val="000000"/>
                </a:solidFill>
                <a:uFill>
                  <a:solidFill>
                    <a:srgbClr val="FFFFFF"/>
                  </a:solidFill>
                </a:uFill>
                <a:latin typeface="Arial"/>
              </a:rPr>
              <a:t>trampled the Son of God underfoot</a:t>
            </a:r>
            <a:r>
              <a:rPr lang="en-US" sz="2800" strike="noStrike" spc="-1">
                <a:solidFill>
                  <a:srgbClr val="000000"/>
                </a:solidFill>
                <a:uFill>
                  <a:solidFill>
                    <a:srgbClr val="FFFFFF"/>
                  </a:solidFill>
                </a:uFill>
                <a:latin typeface="Arial"/>
              </a:rPr>
              <a:t>, 
(2) </a:t>
            </a:r>
            <a:r>
              <a:rPr lang="en-US" sz="2800" b="1" strike="noStrike" spc="-1">
                <a:solidFill>
                  <a:srgbClr val="000000"/>
                </a:solidFill>
                <a:uFill>
                  <a:solidFill>
                    <a:srgbClr val="FFFFFF"/>
                  </a:solidFill>
                </a:uFill>
                <a:latin typeface="Arial"/>
              </a:rPr>
              <a:t>counted the</a:t>
            </a:r>
            <a:r>
              <a:rPr lang="en-US" sz="2800" strike="noStrike" spc="-1">
                <a:solidFill>
                  <a:srgbClr val="000000"/>
                </a:solidFill>
                <a:uFill>
                  <a:solidFill>
                    <a:srgbClr val="FFFFFF"/>
                  </a:solidFill>
                </a:uFill>
                <a:latin typeface="Arial"/>
              </a:rPr>
              <a:t> </a:t>
            </a:r>
            <a:r>
              <a:rPr lang="en-US" sz="2800" b="1" strike="noStrike" spc="-1">
                <a:solidFill>
                  <a:srgbClr val="000000"/>
                </a:solidFill>
                <a:uFill>
                  <a:solidFill>
                    <a:srgbClr val="FFFFFF"/>
                  </a:solidFill>
                </a:uFill>
                <a:latin typeface="Arial"/>
              </a:rPr>
              <a:t>blood of the covenant by which he was sanctified a common thing</a:t>
            </a:r>
            <a:r>
              <a:rPr lang="en-US" sz="2800" strike="noStrike" spc="-1">
                <a:solidFill>
                  <a:srgbClr val="000000"/>
                </a:solidFill>
                <a:uFill>
                  <a:solidFill>
                    <a:srgbClr val="FFFFFF"/>
                  </a:solidFill>
                </a:uFill>
                <a:latin typeface="Arial"/>
              </a:rPr>
              <a:t>, and 
(3) </a:t>
            </a:r>
            <a:r>
              <a:rPr lang="en-US" sz="2800" b="1" strike="noStrike" spc="-1">
                <a:solidFill>
                  <a:srgbClr val="000000"/>
                </a:solidFill>
                <a:uFill>
                  <a:solidFill>
                    <a:srgbClr val="FFFFFF"/>
                  </a:solidFill>
                </a:uFill>
                <a:latin typeface="Arial"/>
              </a:rPr>
              <a:t>insulted the Spirit of grace</a:t>
            </a:r>
            <a:r>
              <a:rPr lang="en-US" sz="2800" strike="noStrike" spc="-1">
                <a:solidFill>
                  <a:srgbClr val="000000"/>
                </a:solidFill>
                <a:uFill>
                  <a:solidFill>
                    <a:srgbClr val="FFFFFF"/>
                  </a:solidFill>
                </a:uFill>
                <a:latin typeface="Arial"/>
              </a:rPr>
              <a:t>?</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TotalTime>
  <Words>563</Words>
  <Application>Microsoft Office PowerPoint</Application>
  <PresentationFormat>Custom</PresentationFormat>
  <Paragraphs>44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Century Gothic</vt:lpstr>
      <vt:lpstr>Jokerman LET</vt:lpstr>
      <vt:lpstr>Times New Roman</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User</cp:lastModifiedBy>
  <cp:revision>7</cp:revision>
  <dcterms:created xsi:type="dcterms:W3CDTF">2016-02-15T19:36:58Z</dcterms:created>
  <dcterms:modified xsi:type="dcterms:W3CDTF">2016-02-26T22:57:23Z</dcterms:modified>
  <dc:language>en-US</dc:language>
</cp:coreProperties>
</file>