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0DDCAAD7-84E0-4CEC-A740-D70B805C4923}"/>
    <pc:docChg chg="custSel addSld delSld modSld sldOrd modMainMaster">
      <pc:chgData name="Manly Luscombe" userId="d66a401e1e7a39bf" providerId="LiveId" clId="{0DDCAAD7-84E0-4CEC-A740-D70B805C4923}" dt="2022-10-10T22:12:34.283" v="1184" actId="47"/>
      <pc:docMkLst>
        <pc:docMk/>
      </pc:docMkLst>
      <pc:sldChg chg="modSp mod modTransition setBg">
        <pc:chgData name="Manly Luscombe" userId="d66a401e1e7a39bf" providerId="LiveId" clId="{0DDCAAD7-84E0-4CEC-A740-D70B805C4923}" dt="2022-08-11T20:27:44.408" v="1182"/>
        <pc:sldMkLst>
          <pc:docMk/>
          <pc:sldMk cId="1532832081" sldId="256"/>
        </pc:sldMkLst>
        <pc:picChg chg="mod">
          <ac:chgData name="Manly Luscombe" userId="d66a401e1e7a39bf" providerId="LiveId" clId="{0DDCAAD7-84E0-4CEC-A740-D70B805C4923}" dt="2022-08-11T20:12:16.837" v="1150" actId="14100"/>
          <ac:picMkLst>
            <pc:docMk/>
            <pc:sldMk cId="1532832081" sldId="256"/>
            <ac:picMk id="5" creationId="{565EBF7A-BD1F-D0B1-54FD-265C2CB05E24}"/>
          </ac:picMkLst>
        </pc:picChg>
      </pc:sldChg>
      <pc:sldChg chg="modSp mod modTransition setBg">
        <pc:chgData name="Manly Luscombe" userId="d66a401e1e7a39bf" providerId="LiveId" clId="{0DDCAAD7-84E0-4CEC-A740-D70B805C4923}" dt="2022-08-11T20:27:44.408" v="1182"/>
        <pc:sldMkLst>
          <pc:docMk/>
          <pc:sldMk cId="1823962044" sldId="257"/>
        </pc:sldMkLst>
        <pc:spChg chg="mod">
          <ac:chgData name="Manly Luscombe" userId="d66a401e1e7a39bf" providerId="LiveId" clId="{0DDCAAD7-84E0-4CEC-A740-D70B805C4923}" dt="2022-08-04T15:14:20.363" v="28" actId="255"/>
          <ac:spMkLst>
            <pc:docMk/>
            <pc:sldMk cId="1823962044" sldId="257"/>
            <ac:spMk id="2" creationId="{39A5ACBB-4852-B5FB-0F67-68EAAE3940A2}"/>
          </ac:spMkLst>
        </pc:spChg>
        <pc:spChg chg="mod">
          <ac:chgData name="Manly Luscombe" userId="d66a401e1e7a39bf" providerId="LiveId" clId="{0DDCAAD7-84E0-4CEC-A740-D70B805C4923}" dt="2022-08-11T20:14:02.671" v="1180" actId="255"/>
          <ac:spMkLst>
            <pc:docMk/>
            <pc:sldMk cId="1823962044" sldId="257"/>
            <ac:spMk id="3" creationId="{26892890-DE92-8B5A-5491-188F2C1BADE2}"/>
          </ac:spMkLst>
        </pc:spChg>
      </pc:sldChg>
      <pc:sldChg chg="modSp new mod modTransition">
        <pc:chgData name="Manly Luscombe" userId="d66a401e1e7a39bf" providerId="LiveId" clId="{0DDCAAD7-84E0-4CEC-A740-D70B805C4923}" dt="2022-08-11T20:27:44.408" v="1182"/>
        <pc:sldMkLst>
          <pc:docMk/>
          <pc:sldMk cId="2266724993" sldId="258"/>
        </pc:sldMkLst>
        <pc:spChg chg="mod">
          <ac:chgData name="Manly Luscombe" userId="d66a401e1e7a39bf" providerId="LiveId" clId="{0DDCAAD7-84E0-4CEC-A740-D70B805C4923}" dt="2022-08-11T19:21:23.197" v="129" actId="113"/>
          <ac:spMkLst>
            <pc:docMk/>
            <pc:sldMk cId="2266724993" sldId="258"/>
            <ac:spMk id="2" creationId="{174E7383-163D-7E5C-6395-2AAA06674C88}"/>
          </ac:spMkLst>
        </pc:spChg>
        <pc:spChg chg="mod">
          <ac:chgData name="Manly Luscombe" userId="d66a401e1e7a39bf" providerId="LiveId" clId="{0DDCAAD7-84E0-4CEC-A740-D70B805C4923}" dt="2022-08-11T20:13:37.570" v="1179" actId="5793"/>
          <ac:spMkLst>
            <pc:docMk/>
            <pc:sldMk cId="2266724993" sldId="258"/>
            <ac:spMk id="3" creationId="{FC7491EA-CFC4-9B28-BA56-72BCEAB44FAF}"/>
          </ac:spMkLst>
        </pc:spChg>
      </pc:sldChg>
      <pc:sldChg chg="modSp add mod modTransition">
        <pc:chgData name="Manly Luscombe" userId="d66a401e1e7a39bf" providerId="LiveId" clId="{0DDCAAD7-84E0-4CEC-A740-D70B805C4923}" dt="2022-08-11T20:27:44.408" v="1182"/>
        <pc:sldMkLst>
          <pc:docMk/>
          <pc:sldMk cId="2461086111" sldId="259"/>
        </pc:sldMkLst>
        <pc:spChg chg="mod">
          <ac:chgData name="Manly Luscombe" userId="d66a401e1e7a39bf" providerId="LiveId" clId="{0DDCAAD7-84E0-4CEC-A740-D70B805C4923}" dt="2022-08-11T19:32:43.497" v="469" actId="20577"/>
          <ac:spMkLst>
            <pc:docMk/>
            <pc:sldMk cId="2461086111" sldId="259"/>
            <ac:spMk id="2" creationId="{174E7383-163D-7E5C-6395-2AAA06674C88}"/>
          </ac:spMkLst>
        </pc:spChg>
        <pc:spChg chg="mod">
          <ac:chgData name="Manly Luscombe" userId="d66a401e1e7a39bf" providerId="LiveId" clId="{0DDCAAD7-84E0-4CEC-A740-D70B805C4923}" dt="2022-08-11T19:25:07.853" v="210" actId="113"/>
          <ac:spMkLst>
            <pc:docMk/>
            <pc:sldMk cId="2461086111" sldId="259"/>
            <ac:spMk id="3" creationId="{FC7491EA-CFC4-9B28-BA56-72BCEAB44FAF}"/>
          </ac:spMkLst>
        </pc:spChg>
      </pc:sldChg>
      <pc:sldChg chg="modSp add mod modTransition">
        <pc:chgData name="Manly Luscombe" userId="d66a401e1e7a39bf" providerId="LiveId" clId="{0DDCAAD7-84E0-4CEC-A740-D70B805C4923}" dt="2022-08-11T20:27:44.408" v="1182"/>
        <pc:sldMkLst>
          <pc:docMk/>
          <pc:sldMk cId="3864345911" sldId="260"/>
        </pc:sldMkLst>
        <pc:spChg chg="mod">
          <ac:chgData name="Manly Luscombe" userId="d66a401e1e7a39bf" providerId="LiveId" clId="{0DDCAAD7-84E0-4CEC-A740-D70B805C4923}" dt="2022-08-11T19:32:53.935" v="472" actId="20577"/>
          <ac:spMkLst>
            <pc:docMk/>
            <pc:sldMk cId="3864345911" sldId="260"/>
            <ac:spMk id="2" creationId="{174E7383-163D-7E5C-6395-2AAA06674C88}"/>
          </ac:spMkLst>
        </pc:spChg>
        <pc:spChg chg="mod">
          <ac:chgData name="Manly Luscombe" userId="d66a401e1e7a39bf" providerId="LiveId" clId="{0DDCAAD7-84E0-4CEC-A740-D70B805C4923}" dt="2022-08-11T19:27:03.011" v="353" actId="20577"/>
          <ac:spMkLst>
            <pc:docMk/>
            <pc:sldMk cId="3864345911" sldId="260"/>
            <ac:spMk id="3" creationId="{FC7491EA-CFC4-9B28-BA56-72BCEAB44FAF}"/>
          </ac:spMkLst>
        </pc:spChg>
      </pc:sldChg>
      <pc:sldChg chg="modSp add mod modTransition">
        <pc:chgData name="Manly Luscombe" userId="d66a401e1e7a39bf" providerId="LiveId" clId="{0DDCAAD7-84E0-4CEC-A740-D70B805C4923}" dt="2022-08-11T20:27:44.408" v="1182"/>
        <pc:sldMkLst>
          <pc:docMk/>
          <pc:sldMk cId="824328536" sldId="261"/>
        </pc:sldMkLst>
        <pc:spChg chg="mod">
          <ac:chgData name="Manly Luscombe" userId="d66a401e1e7a39bf" providerId="LiveId" clId="{0DDCAAD7-84E0-4CEC-A740-D70B805C4923}" dt="2022-08-11T19:33:01.585" v="475" actId="20577"/>
          <ac:spMkLst>
            <pc:docMk/>
            <pc:sldMk cId="824328536" sldId="261"/>
            <ac:spMk id="2" creationId="{174E7383-163D-7E5C-6395-2AAA06674C88}"/>
          </ac:spMkLst>
        </pc:spChg>
        <pc:spChg chg="mod">
          <ac:chgData name="Manly Luscombe" userId="d66a401e1e7a39bf" providerId="LiveId" clId="{0DDCAAD7-84E0-4CEC-A740-D70B805C4923}" dt="2022-08-11T20:04:32.191" v="1146" actId="2711"/>
          <ac:spMkLst>
            <pc:docMk/>
            <pc:sldMk cId="824328536" sldId="261"/>
            <ac:spMk id="3" creationId="{FC7491EA-CFC4-9B28-BA56-72BCEAB44FAF}"/>
          </ac:spMkLst>
        </pc:spChg>
      </pc:sldChg>
      <pc:sldChg chg="modSp add mod modTransition">
        <pc:chgData name="Manly Luscombe" userId="d66a401e1e7a39bf" providerId="LiveId" clId="{0DDCAAD7-84E0-4CEC-A740-D70B805C4923}" dt="2022-08-11T20:27:44.408" v="1182"/>
        <pc:sldMkLst>
          <pc:docMk/>
          <pc:sldMk cId="1152799457" sldId="262"/>
        </pc:sldMkLst>
        <pc:spChg chg="mod">
          <ac:chgData name="Manly Luscombe" userId="d66a401e1e7a39bf" providerId="LiveId" clId="{0DDCAAD7-84E0-4CEC-A740-D70B805C4923}" dt="2022-08-11T19:33:08.602" v="478" actId="20577"/>
          <ac:spMkLst>
            <pc:docMk/>
            <pc:sldMk cId="1152799457" sldId="262"/>
            <ac:spMk id="2" creationId="{174E7383-163D-7E5C-6395-2AAA06674C88}"/>
          </ac:spMkLst>
        </pc:spChg>
        <pc:spChg chg="mod">
          <ac:chgData name="Manly Luscombe" userId="d66a401e1e7a39bf" providerId="LiveId" clId="{0DDCAAD7-84E0-4CEC-A740-D70B805C4923}" dt="2022-08-11T19:31:47.102" v="446" actId="115"/>
          <ac:spMkLst>
            <pc:docMk/>
            <pc:sldMk cId="1152799457" sldId="262"/>
            <ac:spMk id="3" creationId="{FC7491EA-CFC4-9B28-BA56-72BCEAB44FAF}"/>
          </ac:spMkLst>
        </pc:spChg>
      </pc:sldChg>
      <pc:sldChg chg="modSp add mod modTransition">
        <pc:chgData name="Manly Luscombe" userId="d66a401e1e7a39bf" providerId="LiveId" clId="{0DDCAAD7-84E0-4CEC-A740-D70B805C4923}" dt="2022-08-11T20:27:44.408" v="1182"/>
        <pc:sldMkLst>
          <pc:docMk/>
          <pc:sldMk cId="943232346" sldId="263"/>
        </pc:sldMkLst>
        <pc:spChg chg="mod">
          <ac:chgData name="Manly Luscombe" userId="d66a401e1e7a39bf" providerId="LiveId" clId="{0DDCAAD7-84E0-4CEC-A740-D70B805C4923}" dt="2022-08-11T19:34:36.248" v="490" actId="115"/>
          <ac:spMkLst>
            <pc:docMk/>
            <pc:sldMk cId="943232346" sldId="263"/>
            <ac:spMk id="3" creationId="{FC7491EA-CFC4-9B28-BA56-72BCEAB44FAF}"/>
          </ac:spMkLst>
        </pc:spChg>
      </pc:sldChg>
      <pc:sldChg chg="modSp add mod modTransition">
        <pc:chgData name="Manly Luscombe" userId="d66a401e1e7a39bf" providerId="LiveId" clId="{0DDCAAD7-84E0-4CEC-A740-D70B805C4923}" dt="2022-08-11T20:27:44.408" v="1182"/>
        <pc:sldMkLst>
          <pc:docMk/>
          <pc:sldMk cId="114720354" sldId="264"/>
        </pc:sldMkLst>
        <pc:spChg chg="mod">
          <ac:chgData name="Manly Luscombe" userId="d66a401e1e7a39bf" providerId="LiveId" clId="{0DDCAAD7-84E0-4CEC-A740-D70B805C4923}" dt="2022-08-11T19:35:20.175" v="523" actId="20577"/>
          <ac:spMkLst>
            <pc:docMk/>
            <pc:sldMk cId="114720354" sldId="264"/>
            <ac:spMk id="2" creationId="{174E7383-163D-7E5C-6395-2AAA06674C88}"/>
          </ac:spMkLst>
        </pc:spChg>
        <pc:spChg chg="mod">
          <ac:chgData name="Manly Luscombe" userId="d66a401e1e7a39bf" providerId="LiveId" clId="{0DDCAAD7-84E0-4CEC-A740-D70B805C4923}" dt="2022-08-11T19:40:07.292" v="627" actId="115"/>
          <ac:spMkLst>
            <pc:docMk/>
            <pc:sldMk cId="114720354" sldId="264"/>
            <ac:spMk id="3" creationId="{FC7491EA-CFC4-9B28-BA56-72BCEAB44FAF}"/>
          </ac:spMkLst>
        </pc:spChg>
      </pc:sldChg>
      <pc:sldChg chg="add modTransition">
        <pc:chgData name="Manly Luscombe" userId="d66a401e1e7a39bf" providerId="LiveId" clId="{0DDCAAD7-84E0-4CEC-A740-D70B805C4923}" dt="2022-08-11T20:27:44.408" v="1182"/>
        <pc:sldMkLst>
          <pc:docMk/>
          <pc:sldMk cId="2295410212" sldId="265"/>
        </pc:sldMkLst>
      </pc:sldChg>
      <pc:sldChg chg="modSp add mod modTransition">
        <pc:chgData name="Manly Luscombe" userId="d66a401e1e7a39bf" providerId="LiveId" clId="{0DDCAAD7-84E0-4CEC-A740-D70B805C4923}" dt="2022-08-11T20:27:44.408" v="1182"/>
        <pc:sldMkLst>
          <pc:docMk/>
          <pc:sldMk cId="4213806725" sldId="266"/>
        </pc:sldMkLst>
        <pc:spChg chg="mod">
          <ac:chgData name="Manly Luscombe" userId="d66a401e1e7a39bf" providerId="LiveId" clId="{0DDCAAD7-84E0-4CEC-A740-D70B805C4923}" dt="2022-08-11T19:45:22.633" v="777" actId="255"/>
          <ac:spMkLst>
            <pc:docMk/>
            <pc:sldMk cId="4213806725" sldId="266"/>
            <ac:spMk id="3" creationId="{FC7491EA-CFC4-9B28-BA56-72BCEAB44FAF}"/>
          </ac:spMkLst>
        </pc:spChg>
      </pc:sldChg>
      <pc:sldChg chg="modSp add mod modTransition">
        <pc:chgData name="Manly Luscombe" userId="d66a401e1e7a39bf" providerId="LiveId" clId="{0DDCAAD7-84E0-4CEC-A740-D70B805C4923}" dt="2022-08-11T20:27:44.408" v="1182"/>
        <pc:sldMkLst>
          <pc:docMk/>
          <pc:sldMk cId="506209239" sldId="267"/>
        </pc:sldMkLst>
        <pc:spChg chg="mod">
          <ac:chgData name="Manly Luscombe" userId="d66a401e1e7a39bf" providerId="LiveId" clId="{0DDCAAD7-84E0-4CEC-A740-D70B805C4923}" dt="2022-08-11T19:46:05.007" v="811" actId="20577"/>
          <ac:spMkLst>
            <pc:docMk/>
            <pc:sldMk cId="506209239" sldId="267"/>
            <ac:spMk id="2" creationId="{174E7383-163D-7E5C-6395-2AAA06674C88}"/>
          </ac:spMkLst>
        </pc:spChg>
        <pc:spChg chg="mod">
          <ac:chgData name="Manly Luscombe" userId="d66a401e1e7a39bf" providerId="LiveId" clId="{0DDCAAD7-84E0-4CEC-A740-D70B805C4923}" dt="2022-08-11T19:48:53.911" v="824" actId="115"/>
          <ac:spMkLst>
            <pc:docMk/>
            <pc:sldMk cId="506209239" sldId="267"/>
            <ac:spMk id="3" creationId="{FC7491EA-CFC4-9B28-BA56-72BCEAB44FAF}"/>
          </ac:spMkLst>
        </pc:spChg>
      </pc:sldChg>
      <pc:sldChg chg="modSp add del mod ord">
        <pc:chgData name="Manly Luscombe" userId="d66a401e1e7a39bf" providerId="LiveId" clId="{0DDCAAD7-84E0-4CEC-A740-D70B805C4923}" dt="2022-08-11T19:51:26.772" v="829" actId="47"/>
        <pc:sldMkLst>
          <pc:docMk/>
          <pc:sldMk cId="1104582744" sldId="268"/>
        </pc:sldMkLst>
        <pc:picChg chg="mod">
          <ac:chgData name="Manly Luscombe" userId="d66a401e1e7a39bf" providerId="LiveId" clId="{0DDCAAD7-84E0-4CEC-A740-D70B805C4923}" dt="2022-08-11T19:51:17.574" v="828" actId="14100"/>
          <ac:picMkLst>
            <pc:docMk/>
            <pc:sldMk cId="1104582744" sldId="268"/>
            <ac:picMk id="5" creationId="{565EBF7A-BD1F-D0B1-54FD-265C2CB05E24}"/>
          </ac:picMkLst>
        </pc:picChg>
      </pc:sldChg>
      <pc:sldChg chg="addSp delSp modSp add del mod">
        <pc:chgData name="Manly Luscombe" userId="d66a401e1e7a39bf" providerId="LiveId" clId="{0DDCAAD7-84E0-4CEC-A740-D70B805C4923}" dt="2022-08-11T20:02:30.707" v="1145" actId="47"/>
        <pc:sldMkLst>
          <pc:docMk/>
          <pc:sldMk cId="2546453514" sldId="268"/>
        </pc:sldMkLst>
        <pc:spChg chg="mod">
          <ac:chgData name="Manly Luscombe" userId="d66a401e1e7a39bf" providerId="LiveId" clId="{0DDCAAD7-84E0-4CEC-A740-D70B805C4923}" dt="2022-08-11T19:53:12.161" v="850" actId="20577"/>
          <ac:spMkLst>
            <pc:docMk/>
            <pc:sldMk cId="2546453514" sldId="268"/>
            <ac:spMk id="2" creationId="{174E7383-163D-7E5C-6395-2AAA06674C88}"/>
          </ac:spMkLst>
        </pc:spChg>
        <pc:spChg chg="del mod">
          <ac:chgData name="Manly Luscombe" userId="d66a401e1e7a39bf" providerId="LiveId" clId="{0DDCAAD7-84E0-4CEC-A740-D70B805C4923}" dt="2022-08-11T19:52:57.219" v="832"/>
          <ac:spMkLst>
            <pc:docMk/>
            <pc:sldMk cId="2546453514" sldId="268"/>
            <ac:spMk id="3" creationId="{FC7491EA-CFC4-9B28-BA56-72BCEAB44FAF}"/>
          </ac:spMkLst>
        </pc:spChg>
        <pc:picChg chg="add mod">
          <ac:chgData name="Manly Luscombe" userId="d66a401e1e7a39bf" providerId="LiveId" clId="{0DDCAAD7-84E0-4CEC-A740-D70B805C4923}" dt="2022-08-11T19:53:24.939" v="852" actId="14100"/>
          <ac:picMkLst>
            <pc:docMk/>
            <pc:sldMk cId="2546453514" sldId="268"/>
            <ac:picMk id="5" creationId="{756E053C-8F40-D02F-83AB-08961115BCBB}"/>
          </ac:picMkLst>
        </pc:picChg>
      </pc:sldChg>
      <pc:sldChg chg="addSp modSp new mod modTransition">
        <pc:chgData name="Manly Luscombe" userId="d66a401e1e7a39bf" providerId="LiveId" clId="{0DDCAAD7-84E0-4CEC-A740-D70B805C4923}" dt="2022-08-11T20:27:44.408" v="1182"/>
        <pc:sldMkLst>
          <pc:docMk/>
          <pc:sldMk cId="3644770141" sldId="269"/>
        </pc:sldMkLst>
        <pc:spChg chg="mod">
          <ac:chgData name="Manly Luscombe" userId="d66a401e1e7a39bf" providerId="LiveId" clId="{0DDCAAD7-84E0-4CEC-A740-D70B805C4923}" dt="2022-08-11T20:02:12.920" v="1143" actId="1076"/>
          <ac:spMkLst>
            <pc:docMk/>
            <pc:sldMk cId="3644770141" sldId="269"/>
            <ac:spMk id="2" creationId="{1C7F5B2D-7ECB-4934-4255-69B6BB9934C7}"/>
          </ac:spMkLst>
        </pc:spChg>
        <pc:spChg chg="mod">
          <ac:chgData name="Manly Luscombe" userId="d66a401e1e7a39bf" providerId="LiveId" clId="{0DDCAAD7-84E0-4CEC-A740-D70B805C4923}" dt="2022-08-11T20:00:12.673" v="1127" actId="14100"/>
          <ac:spMkLst>
            <pc:docMk/>
            <pc:sldMk cId="3644770141" sldId="269"/>
            <ac:spMk id="3" creationId="{96B8291A-CA95-FA00-624C-BE1E73553BC4}"/>
          </ac:spMkLst>
        </pc:spChg>
        <pc:spChg chg="add mod">
          <ac:chgData name="Manly Luscombe" userId="d66a401e1e7a39bf" providerId="LiveId" clId="{0DDCAAD7-84E0-4CEC-A740-D70B805C4923}" dt="2022-08-11T20:02:20.091" v="1144" actId="1076"/>
          <ac:spMkLst>
            <pc:docMk/>
            <pc:sldMk cId="3644770141" sldId="269"/>
            <ac:spMk id="5" creationId="{62AFF02F-549C-3A95-66E7-3ECD62A0CDFE}"/>
          </ac:spMkLst>
        </pc:spChg>
        <pc:picChg chg="add mod">
          <ac:chgData name="Manly Luscombe" userId="d66a401e1e7a39bf" providerId="LiveId" clId="{0DDCAAD7-84E0-4CEC-A740-D70B805C4923}" dt="2022-08-11T19:57:14.583" v="977" actId="1076"/>
          <ac:picMkLst>
            <pc:docMk/>
            <pc:sldMk cId="3644770141" sldId="269"/>
            <ac:picMk id="4" creationId="{C652082B-D140-26E3-39C4-5819A1EDF2EB}"/>
          </ac:picMkLst>
        </pc:picChg>
      </pc:sldChg>
      <pc:sldChg chg="new del">
        <pc:chgData name="Manly Luscombe" userId="d66a401e1e7a39bf" providerId="LiveId" clId="{0DDCAAD7-84E0-4CEC-A740-D70B805C4923}" dt="2022-10-10T22:12:34.283" v="1184" actId="47"/>
        <pc:sldMkLst>
          <pc:docMk/>
          <pc:sldMk cId="3134936068" sldId="270"/>
        </pc:sldMkLst>
      </pc:sldChg>
      <pc:sldMasterChg chg="modTransition setBg modSldLayout">
        <pc:chgData name="Manly Luscombe" userId="d66a401e1e7a39bf" providerId="LiveId" clId="{0DDCAAD7-84E0-4CEC-A740-D70B805C4923}" dt="2022-08-11T20:27:44.408" v="1182"/>
        <pc:sldMasterMkLst>
          <pc:docMk/>
          <pc:sldMasterMk cId="2435582063" sldId="2147483648"/>
        </pc:sldMasterMkLst>
        <pc:sldLayoutChg chg="modTransition setBg">
          <pc:chgData name="Manly Luscombe" userId="d66a401e1e7a39bf" providerId="LiveId" clId="{0DDCAAD7-84E0-4CEC-A740-D70B805C4923}" dt="2022-08-11T20:27:44.408" v="1182"/>
          <pc:sldLayoutMkLst>
            <pc:docMk/>
            <pc:sldMasterMk cId="2435582063" sldId="2147483648"/>
            <pc:sldLayoutMk cId="3606774189" sldId="2147483649"/>
          </pc:sldLayoutMkLst>
        </pc:sldLayoutChg>
        <pc:sldLayoutChg chg="modTransition setBg">
          <pc:chgData name="Manly Luscombe" userId="d66a401e1e7a39bf" providerId="LiveId" clId="{0DDCAAD7-84E0-4CEC-A740-D70B805C4923}" dt="2022-08-11T20:27:44.408" v="1182"/>
          <pc:sldLayoutMkLst>
            <pc:docMk/>
            <pc:sldMasterMk cId="2435582063" sldId="2147483648"/>
            <pc:sldLayoutMk cId="1975190316" sldId="2147483650"/>
          </pc:sldLayoutMkLst>
        </pc:sldLayoutChg>
        <pc:sldLayoutChg chg="modTransition setBg">
          <pc:chgData name="Manly Luscombe" userId="d66a401e1e7a39bf" providerId="LiveId" clId="{0DDCAAD7-84E0-4CEC-A740-D70B805C4923}" dt="2022-08-11T20:27:44.408" v="1182"/>
          <pc:sldLayoutMkLst>
            <pc:docMk/>
            <pc:sldMasterMk cId="2435582063" sldId="2147483648"/>
            <pc:sldLayoutMk cId="2685515704" sldId="2147483651"/>
          </pc:sldLayoutMkLst>
        </pc:sldLayoutChg>
        <pc:sldLayoutChg chg="modTransition setBg">
          <pc:chgData name="Manly Luscombe" userId="d66a401e1e7a39bf" providerId="LiveId" clId="{0DDCAAD7-84E0-4CEC-A740-D70B805C4923}" dt="2022-08-11T20:27:44.408" v="1182"/>
          <pc:sldLayoutMkLst>
            <pc:docMk/>
            <pc:sldMasterMk cId="2435582063" sldId="2147483648"/>
            <pc:sldLayoutMk cId="3154116242" sldId="2147483652"/>
          </pc:sldLayoutMkLst>
        </pc:sldLayoutChg>
        <pc:sldLayoutChg chg="modTransition setBg">
          <pc:chgData name="Manly Luscombe" userId="d66a401e1e7a39bf" providerId="LiveId" clId="{0DDCAAD7-84E0-4CEC-A740-D70B805C4923}" dt="2022-08-11T20:27:44.408" v="1182"/>
          <pc:sldLayoutMkLst>
            <pc:docMk/>
            <pc:sldMasterMk cId="2435582063" sldId="2147483648"/>
            <pc:sldLayoutMk cId="3040918326" sldId="2147483653"/>
          </pc:sldLayoutMkLst>
        </pc:sldLayoutChg>
        <pc:sldLayoutChg chg="modTransition setBg">
          <pc:chgData name="Manly Luscombe" userId="d66a401e1e7a39bf" providerId="LiveId" clId="{0DDCAAD7-84E0-4CEC-A740-D70B805C4923}" dt="2022-08-11T20:27:44.408" v="1182"/>
          <pc:sldLayoutMkLst>
            <pc:docMk/>
            <pc:sldMasterMk cId="2435582063" sldId="2147483648"/>
            <pc:sldLayoutMk cId="892919039" sldId="2147483654"/>
          </pc:sldLayoutMkLst>
        </pc:sldLayoutChg>
        <pc:sldLayoutChg chg="modTransition setBg">
          <pc:chgData name="Manly Luscombe" userId="d66a401e1e7a39bf" providerId="LiveId" clId="{0DDCAAD7-84E0-4CEC-A740-D70B805C4923}" dt="2022-08-11T20:27:44.408" v="1182"/>
          <pc:sldLayoutMkLst>
            <pc:docMk/>
            <pc:sldMasterMk cId="2435582063" sldId="2147483648"/>
            <pc:sldLayoutMk cId="4223300302" sldId="2147483655"/>
          </pc:sldLayoutMkLst>
        </pc:sldLayoutChg>
        <pc:sldLayoutChg chg="modTransition setBg">
          <pc:chgData name="Manly Luscombe" userId="d66a401e1e7a39bf" providerId="LiveId" clId="{0DDCAAD7-84E0-4CEC-A740-D70B805C4923}" dt="2022-08-11T20:27:44.408" v="1182"/>
          <pc:sldLayoutMkLst>
            <pc:docMk/>
            <pc:sldMasterMk cId="2435582063" sldId="2147483648"/>
            <pc:sldLayoutMk cId="1503256964" sldId="2147483656"/>
          </pc:sldLayoutMkLst>
        </pc:sldLayoutChg>
        <pc:sldLayoutChg chg="modTransition setBg">
          <pc:chgData name="Manly Luscombe" userId="d66a401e1e7a39bf" providerId="LiveId" clId="{0DDCAAD7-84E0-4CEC-A740-D70B805C4923}" dt="2022-08-11T20:27:44.408" v="1182"/>
          <pc:sldLayoutMkLst>
            <pc:docMk/>
            <pc:sldMasterMk cId="2435582063" sldId="2147483648"/>
            <pc:sldLayoutMk cId="3711337298" sldId="2147483657"/>
          </pc:sldLayoutMkLst>
        </pc:sldLayoutChg>
        <pc:sldLayoutChg chg="modTransition setBg">
          <pc:chgData name="Manly Luscombe" userId="d66a401e1e7a39bf" providerId="LiveId" clId="{0DDCAAD7-84E0-4CEC-A740-D70B805C4923}" dt="2022-08-11T20:27:44.408" v="1182"/>
          <pc:sldLayoutMkLst>
            <pc:docMk/>
            <pc:sldMasterMk cId="2435582063" sldId="2147483648"/>
            <pc:sldLayoutMk cId="3746259887" sldId="2147483658"/>
          </pc:sldLayoutMkLst>
        </pc:sldLayoutChg>
        <pc:sldLayoutChg chg="modTransition setBg">
          <pc:chgData name="Manly Luscombe" userId="d66a401e1e7a39bf" providerId="LiveId" clId="{0DDCAAD7-84E0-4CEC-A740-D70B805C4923}" dt="2022-08-11T20:27:44.408" v="1182"/>
          <pc:sldLayoutMkLst>
            <pc:docMk/>
            <pc:sldMasterMk cId="2435582063" sldId="2147483648"/>
            <pc:sldLayoutMk cId="195006225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86369-5C8D-FB5D-D39A-E09BB7C427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468EBF-CBC5-6835-88A0-FB20EFFC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16C7D-804F-8638-D5B2-66862E220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6A55-BDE3-4F01-B7D3-EAA7926CD030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93A88-7F8A-5893-69AC-6B39D5622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A645F-FC7E-42D4-9E5D-A3DBB91D1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75B2-8411-4B5F-8D0A-56A697D06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774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4F052-1C88-ABCF-BBF8-D5B4D7DDF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0F6946-AE64-D604-B712-050382866A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33AE26-72F6-67A1-A2AB-97116EBF8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6A55-BDE3-4F01-B7D3-EAA7926CD030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E491B-44B7-E6E9-5F70-E8067C906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2C850-B7C9-05DF-ECBC-A106BAABE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75B2-8411-4B5F-8D0A-56A697D06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59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FF3F38-C359-0027-75DC-27C7718AB0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91EDCE-B06F-3DAD-5D77-007090EA7E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ED6FCB-8852-7CF5-9A10-1DB364F09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6A55-BDE3-4F01-B7D3-EAA7926CD030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20A43A-185D-7E8A-8C6F-226C3AD22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B72DF-3875-48AF-A41A-5CCD5D51C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75B2-8411-4B5F-8D0A-56A697D06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062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17F2B-6F4D-156A-9000-A325F6718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1DB37-CBB4-88AD-E38E-CF19C8AC1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7C504-6395-C023-9F13-5B6A4E4D7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6A55-BDE3-4F01-B7D3-EAA7926CD030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FE115-4874-CDE7-D75A-34FAE88CA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951A1-EE0A-BAAA-7309-6A80A742D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75B2-8411-4B5F-8D0A-56A697D06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9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92C44-B154-0DFF-D3CC-BED754C49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501086-5885-4F82-C715-D804E0192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860A5-5969-967A-0EDE-BEE2F647C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6A55-BDE3-4F01-B7D3-EAA7926CD030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FB288-0D9D-056A-2957-B6813588A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936FCB-F89D-3807-84A0-607233132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75B2-8411-4B5F-8D0A-56A697D06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51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A486-2B91-9482-67C7-BE3059DFF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3DED5-95C8-B99A-0C94-AD8ADE28BE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675D47-EAA5-8826-952A-061DD93C9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3CAFAC-EAC8-EA09-4299-AFBBF8EBB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6A55-BDE3-4F01-B7D3-EAA7926CD030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0A517F-F6AE-530C-6E32-F0C84CE39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B369F3-3DDE-4DC2-6E0F-41B70E05D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75B2-8411-4B5F-8D0A-56A697D06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16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D7E66-B98B-1D63-46D3-CB09324A1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A2A7DD-C81F-E1CC-44F5-5A820C4AB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9B26C7-C2B4-6A2D-3EBF-65B9A2DF1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5CBD3A-1ABA-AB11-C3F5-87A7F1B865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BF30C9-F7F7-0593-2DF8-4F2ED3346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7B5EBB-C08E-87F6-3115-8886BB27F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6A55-BDE3-4F01-B7D3-EAA7926CD030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3FE338-82CB-2AF9-2732-DA17D54E1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10D815-9CBC-ADBC-052B-7CB246264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75B2-8411-4B5F-8D0A-56A697D06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91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F0D57-5327-FA4C-4F10-995E3D131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05D6D9-7EFE-1785-3680-6E1F7F574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6A55-BDE3-4F01-B7D3-EAA7926CD030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CDF195-A787-56C5-71E5-48524E3AF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CECB4F-671B-4E93-0BDD-8C39413EE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75B2-8411-4B5F-8D0A-56A697D06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1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686713-311A-9397-18A4-CECC3B79A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6A55-BDE3-4F01-B7D3-EAA7926CD030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0E7F11-8921-9D2E-AA5F-C86E7E529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13B365-4432-4C77-C80F-147BC9C49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75B2-8411-4B5F-8D0A-56A697D06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0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9FC27-F0B7-53CD-14AF-1D5C05929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625C1-C92F-8E64-6785-94793F62F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4C5AF1-1568-2034-1F16-CB462E8F9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8A9C93-22DF-F805-5EDC-EA0A85F93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6A55-BDE3-4F01-B7D3-EAA7926CD030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BA220-C222-719E-6E55-9D1E482AE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D7DF07-8E92-D753-5224-D2D967B38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75B2-8411-4B5F-8D0A-56A697D06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256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983F5-D642-88DA-9067-EC4317744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183AC1-AD4C-965D-E3B3-6690B271DD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62204A-432F-7D20-8403-9E3A74C59C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8A43F6-9831-3F5E-EBCC-0F215EEB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6A55-BDE3-4F01-B7D3-EAA7926CD030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1B2E1F-8538-5292-CE84-4B73CEDAD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EC8A1C-A046-0301-5D15-671EF3A1B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B75B2-8411-4B5F-8D0A-56A697D06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37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8A0F45-D896-CC1B-F46A-66F8EAAB1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CA3177-69E4-440A-D543-F71124C0A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22C52-DE99-FF83-783A-A1AF087CA2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A6A55-BDE3-4F01-B7D3-EAA7926CD030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19F41-3153-B1F4-13DD-2ABE19BCD2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E0912-BF59-E9F3-3635-88990EF7E6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B75B2-8411-4B5F-8D0A-56A697D06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82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533EC-0FF3-6D51-A777-4FB9848602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E1A3DE-0AB0-9C1C-4F37-A738E1D06C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5EBF7A-BD1F-D0B1-54FD-265C2CB05E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9270" y="1"/>
            <a:ext cx="1231127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832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E7383-163D-7E5C-6395-2AAA06674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3] Wisdom is seen in our 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491EA-CFC4-9B28-BA56-72BCEAB44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75155"/>
          </a:xfrm>
        </p:spPr>
        <p:txBody>
          <a:bodyPr>
            <a:noAutofit/>
          </a:bodyPr>
          <a:lstStyle/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(James 3:13)  Who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wise and understanding among you? Let him show by </a:t>
            </a:r>
            <a:r>
              <a:rPr lang="en-US" sz="32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good conduct</a:t>
            </a:r>
            <a:r>
              <a:rPr lang="en-US" sz="3200" b="1" i="0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that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his works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are done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in the meekness of wisdom.</a:t>
            </a:r>
          </a:p>
          <a:p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KJV – “conversation” = manner of life, how one conducts their life</a:t>
            </a:r>
          </a:p>
          <a:p>
            <a:endParaRPr lang="en-US" sz="36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410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E7383-163D-7E5C-6395-2AAA06674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3] Wisdom is seen in our 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491EA-CFC4-9B28-BA56-72BCEAB44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75155"/>
          </a:xfrm>
        </p:spPr>
        <p:txBody>
          <a:bodyPr>
            <a:noAutofit/>
          </a:bodyPr>
          <a:lstStyle/>
          <a:p>
            <a:pPr algn="ctr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 opposite of wisdom = </a:t>
            </a:r>
          </a:p>
          <a:p>
            <a:pPr algn="ctr"/>
            <a:endParaRPr lang="en-US" sz="36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algn="ctr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Bitter, envy, self-seeking</a:t>
            </a:r>
          </a:p>
          <a:p>
            <a:pPr algn="ctr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Boast, lie against the truth</a:t>
            </a:r>
          </a:p>
          <a:p>
            <a:pPr algn="ctr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Earthly, sensual, demonic</a:t>
            </a:r>
          </a:p>
          <a:p>
            <a:pPr algn="ctr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Confusion and every evil thing</a:t>
            </a:r>
          </a:p>
          <a:p>
            <a:endParaRPr lang="en-US" sz="36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80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E7383-163D-7E5C-6395-2AAA06674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4] Wisdom about our salvation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491EA-CFC4-9B28-BA56-72BCEAB44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75155"/>
          </a:xfrm>
        </p:spPr>
        <p:txBody>
          <a:bodyPr>
            <a:noAutofit/>
          </a:bodyPr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(2 Timothy 3:14)  But you must continue in the things which you have learned and been assured of, knowing from whom you have learned </a:t>
            </a:r>
            <a:r>
              <a:rPr lang="en-US" sz="36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them,</a:t>
            </a:r>
            <a:endParaRPr lang="en-US" sz="36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(2 Timothy 3:15)  and that from childhood you have known the Holy Scriptures, which </a:t>
            </a:r>
            <a:r>
              <a:rPr lang="en-US" sz="36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are able to make you wise for salvation</a:t>
            </a:r>
            <a:r>
              <a:rPr lang="en-US" sz="3600" b="1" i="0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through faith which is in Christ Jesus.</a:t>
            </a:r>
          </a:p>
        </p:txBody>
      </p:sp>
    </p:spTree>
    <p:extLst>
      <p:ext uri="{BB962C8B-B14F-4D97-AF65-F5344CB8AC3E}">
        <p14:creationId xmlns:p14="http://schemas.microsoft.com/office/powerpoint/2010/main" val="506209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F5B2D-7ECB-4934-4255-69B6BB993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764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BE WISE AS A SNAKE</a:t>
            </a:r>
            <a:endParaRPr lang="en-US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8291A-CA95-FA00-624C-BE1E73553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42113" cy="4351338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Verdana" panose="020B0604030504040204" pitchFamily="34" charset="0"/>
              </a:rPr>
              <a:t>Are we wise with the wisdom of the world?</a:t>
            </a:r>
          </a:p>
          <a:p>
            <a:r>
              <a:rPr lang="en-US" sz="4000" b="1" dirty="0">
                <a:solidFill>
                  <a:schemeClr val="bg1"/>
                </a:solidFill>
                <a:latin typeface="Verdana" panose="020B0604030504040204" pitchFamily="34" charset="0"/>
              </a:rPr>
              <a:t>Do you have a wisdom that is from above?</a:t>
            </a:r>
            <a:endParaRPr lang="en-US" sz="40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C652082B-D140-26E3-39C4-5819A1EDF2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086" y="3643658"/>
            <a:ext cx="5087888" cy="28492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2AFF02F-549C-3A95-66E7-3ECD62A0CDFE}"/>
              </a:ext>
            </a:extLst>
          </p:cNvPr>
          <p:cNvSpPr txBox="1"/>
          <p:nvPr/>
        </p:nvSpPr>
        <p:spPr>
          <a:xfrm>
            <a:off x="6945086" y="2181899"/>
            <a:ext cx="4968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JESUS COMMANDS US </a:t>
            </a:r>
            <a:br>
              <a:rPr lang="en-US" sz="4000" b="1" dirty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TO BE “A SNAKE”</a:t>
            </a:r>
          </a:p>
        </p:txBody>
      </p:sp>
    </p:spTree>
    <p:extLst>
      <p:ext uri="{BB962C8B-B14F-4D97-AF65-F5344CB8AC3E}">
        <p14:creationId xmlns:p14="http://schemas.microsoft.com/office/powerpoint/2010/main" val="3644770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5ACBB-4852-B5FB-0F67-68EAAE394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Matthew 10:16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92890-DE92-8B5A-5491-188F2C1BA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Behold, I send you out as sheep in the midst of wolves. Therefore </a:t>
            </a:r>
            <a:r>
              <a:rPr lang="en-US" sz="54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be wise as serpents</a:t>
            </a:r>
            <a:r>
              <a:rPr lang="en-US" sz="5400" b="1" i="0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  <a:r>
              <a:rPr lang="en-US" sz="54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and harmless as doves.</a:t>
            </a:r>
          </a:p>
        </p:txBody>
      </p:sp>
    </p:spTree>
    <p:extLst>
      <p:ext uri="{BB962C8B-B14F-4D97-AF65-F5344CB8AC3E}">
        <p14:creationId xmlns:p14="http://schemas.microsoft.com/office/powerpoint/2010/main" val="1823962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E7383-163D-7E5C-6395-2AAA06674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Strong’s Hebrew / Greek Dictionary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491EA-CFC4-9B28-BA56-72BCEAB44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Verdana" panose="020B0604030504040204" pitchFamily="34" charset="0"/>
              </a:rPr>
              <a:t>About the word – WISE</a:t>
            </a:r>
          </a:p>
          <a:p>
            <a:endParaRPr lang="en-US" sz="40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48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thoughtful</a:t>
            </a:r>
            <a:r>
              <a:rPr lang="en-US" sz="48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, that is, </a:t>
            </a:r>
            <a:r>
              <a:rPr lang="en-US" sz="48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discreet</a:t>
            </a:r>
            <a:br>
              <a:rPr lang="en-US" sz="48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</a:br>
            <a:br>
              <a:rPr lang="en-US" sz="48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</a:br>
            <a:r>
              <a:rPr lang="en-US" sz="48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(implying a </a:t>
            </a:r>
            <a:r>
              <a:rPr lang="en-US" sz="48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cautious</a:t>
            </a:r>
            <a:r>
              <a:rPr lang="en-US" sz="48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character)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72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E7383-163D-7E5C-6395-2AAA06674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1] We must be snakes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491EA-CFC4-9B28-BA56-72BCEAB44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Verdana" panose="020B0604030504040204" pitchFamily="34" charset="0"/>
              </a:rPr>
              <a:t>Jesus taught us about being wise</a:t>
            </a:r>
          </a:p>
          <a:p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(Matthew 7:24)  "Therefore whoever hears these sayings of Mine, and does them, I will liken him to a wise man who built his house on the rock:</a:t>
            </a:r>
          </a:p>
          <a:p>
            <a:endParaRPr 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0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E7383-163D-7E5C-6395-2AAA06674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1] We must be snakes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491EA-CFC4-9B28-BA56-72BCEAB44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Verdana" panose="020B0604030504040204" pitchFamily="34" charset="0"/>
              </a:rPr>
              <a:t>Jesus taught us about being wise</a:t>
            </a:r>
          </a:p>
          <a:p>
            <a:r>
              <a:rPr lang="en-US" sz="4800" b="1" dirty="0">
                <a:solidFill>
                  <a:schemeClr val="bg1"/>
                </a:solidFill>
              </a:rPr>
              <a:t>Matthew 25 – 5 wise virgins vs. the 5 foolish virgins</a:t>
            </a:r>
          </a:p>
          <a:p>
            <a:r>
              <a:rPr lang="en-US" sz="4800" b="1" dirty="0">
                <a:solidFill>
                  <a:schemeClr val="bg1"/>
                </a:solidFill>
              </a:rPr>
              <a:t>Contrast – wise = prepared, ready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foolish = not ready, unprepared</a:t>
            </a:r>
          </a:p>
        </p:txBody>
      </p:sp>
    </p:spTree>
    <p:extLst>
      <p:ext uri="{BB962C8B-B14F-4D97-AF65-F5344CB8AC3E}">
        <p14:creationId xmlns:p14="http://schemas.microsoft.com/office/powerpoint/2010/main" val="386434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E7383-163D-7E5C-6395-2AAA06674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2] We must NOT be conceited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491EA-CFC4-9B28-BA56-72BCEAB44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75155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Not conceited wisdom – smart aleck</a:t>
            </a:r>
          </a:p>
          <a:p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Not full of pride, boasting</a:t>
            </a:r>
          </a:p>
          <a:p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(Romans 11:25)  For I do not desire, brethren, that you should be ignorant of this mystery, </a:t>
            </a:r>
            <a:r>
              <a:rPr lang="en-US" sz="36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lest you should be wise in your own opinion</a:t>
            </a:r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, that blindness in part has happened to Israel until the fullness of the Gentiles has come in.</a:t>
            </a:r>
          </a:p>
        </p:txBody>
      </p:sp>
    </p:spTree>
    <p:extLst>
      <p:ext uri="{BB962C8B-B14F-4D97-AF65-F5344CB8AC3E}">
        <p14:creationId xmlns:p14="http://schemas.microsoft.com/office/powerpoint/2010/main" val="82432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E7383-163D-7E5C-6395-2AAA06674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2] We must NOT be conceited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491EA-CFC4-9B28-BA56-72BCEAB44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75155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Not conceited wisdom – smart aleck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Not full of pride, boasting</a:t>
            </a:r>
          </a:p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(Romans 12:16)  Be of the same mind toward one another. Do not set your mind on high things, but associate with the humble. </a:t>
            </a:r>
            <a:r>
              <a:rPr lang="en-US" sz="32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Do not be wise in your own opinion.</a:t>
            </a:r>
          </a:p>
        </p:txBody>
      </p:sp>
    </p:spTree>
    <p:extLst>
      <p:ext uri="{BB962C8B-B14F-4D97-AF65-F5344CB8AC3E}">
        <p14:creationId xmlns:p14="http://schemas.microsoft.com/office/powerpoint/2010/main" val="115279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E7383-163D-7E5C-6395-2AAA06674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2] We must NOT be conceited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491EA-CFC4-9B28-BA56-72BCEAB44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75155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Not conceited wisdom – smart aleck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Not full of pride, boasting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(1 Corinthians 10:12)  Therefore let him </a:t>
            </a:r>
            <a:r>
              <a:rPr lang="en-US" sz="36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who thinks he stands</a:t>
            </a:r>
            <a:r>
              <a:rPr lang="en-US" sz="3600" b="1" i="0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take heed lest he fall.</a:t>
            </a:r>
          </a:p>
        </p:txBody>
      </p:sp>
    </p:spTree>
    <p:extLst>
      <p:ext uri="{BB962C8B-B14F-4D97-AF65-F5344CB8AC3E}">
        <p14:creationId xmlns:p14="http://schemas.microsoft.com/office/powerpoint/2010/main" val="943232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E7383-163D-7E5C-6395-2AAA06674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3] Wisdom is seen in our 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491EA-CFC4-9B28-BA56-72BCEAB44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75155"/>
          </a:xfrm>
        </p:spPr>
        <p:txBody>
          <a:bodyPr>
            <a:noAutofit/>
          </a:bodyPr>
          <a:lstStyle/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(James 3:13)  Who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wise and understanding among you? Let him show by good </a:t>
            </a:r>
            <a:r>
              <a:rPr lang="en-US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conduct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that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his works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are done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in the </a:t>
            </a:r>
            <a:r>
              <a:rPr lang="en-US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meekness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of wisdom.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(James 3:14)  But if you have bitter envy and self-seeking in your hearts, do not boast and lie against the truth.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(James 3:15)  This wisdom does not descend from above, but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earthly, sensual, demonic.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(James 3:16)  For where envy and self-seeking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exist,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confusion and every evil thing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are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there.</a:t>
            </a:r>
          </a:p>
        </p:txBody>
      </p:sp>
    </p:spTree>
    <p:extLst>
      <p:ext uri="{BB962C8B-B14F-4D97-AF65-F5344CB8AC3E}">
        <p14:creationId xmlns:p14="http://schemas.microsoft.com/office/powerpoint/2010/main" val="114720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584</Words>
  <Application>Microsoft Office PowerPoint</Application>
  <PresentationFormat>Widescreen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Verdana</vt:lpstr>
      <vt:lpstr>Office Theme</vt:lpstr>
      <vt:lpstr>PowerPoint Presentation</vt:lpstr>
      <vt:lpstr>Matthew 10:16</vt:lpstr>
      <vt:lpstr>Strong’s Hebrew / Greek Dictionary</vt:lpstr>
      <vt:lpstr>1] We must be snakes</vt:lpstr>
      <vt:lpstr>1] We must be snakes</vt:lpstr>
      <vt:lpstr>2] We must NOT be conceited</vt:lpstr>
      <vt:lpstr>2] We must NOT be conceited</vt:lpstr>
      <vt:lpstr>2] We must NOT be conceited</vt:lpstr>
      <vt:lpstr>3] Wisdom is seen in our conduct</vt:lpstr>
      <vt:lpstr>3] Wisdom is seen in our conduct</vt:lpstr>
      <vt:lpstr>3] Wisdom is seen in our conduct</vt:lpstr>
      <vt:lpstr>4] Wisdom about our salvation</vt:lpstr>
      <vt:lpstr>BE WISE AS A SNAKE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Manly Luscombe</dc:creator>
  <cp:lastModifiedBy>Manly Luscombe</cp:lastModifiedBy>
  <cp:revision>1</cp:revision>
  <dcterms:created xsi:type="dcterms:W3CDTF">2022-08-04T15:11:19Z</dcterms:created>
  <dcterms:modified xsi:type="dcterms:W3CDTF">2022-10-10T22:17:33Z</dcterms:modified>
</cp:coreProperties>
</file>