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angry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Ephesians 4:26-27</a:t>
            </a:r>
          </a:p>
        </p:txBody>
      </p:sp>
    </p:spTree>
    <p:extLst>
      <p:ext uri="{BB962C8B-B14F-4D97-AF65-F5344CB8AC3E}">
        <p14:creationId xmlns:p14="http://schemas.microsoft.com/office/powerpoint/2010/main" val="35800041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wrong when - -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don’t get your way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You react too quickly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James 1:19 So then, my beloved brethren, let every man be swift to hear, slow to speak, slow to wrath</a:t>
            </a:r>
          </a:p>
          <a:p>
            <a:r>
              <a:rPr lang="en-US" dirty="0"/>
              <a:t>First – learn the facts</a:t>
            </a:r>
          </a:p>
          <a:p>
            <a:r>
              <a:rPr lang="en-US" dirty="0"/>
              <a:t>Proverbs 16:23 The heart of the wise teaches his mouth, And adds learning to his lips. </a:t>
            </a:r>
          </a:p>
        </p:txBody>
      </p:sp>
    </p:spTree>
    <p:extLst>
      <p:ext uri="{BB962C8B-B14F-4D97-AF65-F5344CB8AC3E}">
        <p14:creationId xmlns:p14="http://schemas.microsoft.com/office/powerpoint/2010/main" val="4014753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wrong when - -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don’t get your way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You react too quickly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From a wrong motive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Elder brother – Luke 15 </a:t>
            </a:r>
          </a:p>
          <a:p>
            <a:r>
              <a:rPr lang="en-US" sz="2800" dirty="0"/>
              <a:t>Jealous motive</a:t>
            </a:r>
          </a:p>
          <a:p>
            <a:r>
              <a:rPr lang="en-US" sz="2800" dirty="0"/>
              <a:t>Pride</a:t>
            </a:r>
          </a:p>
        </p:txBody>
      </p:sp>
    </p:spTree>
    <p:extLst>
      <p:ext uri="{BB962C8B-B14F-4D97-AF65-F5344CB8AC3E}">
        <p14:creationId xmlns:p14="http://schemas.microsoft.com/office/powerpoint/2010/main" val="30780259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win over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Ignore the petty stuff</a:t>
            </a:r>
          </a:p>
          <a:p>
            <a:r>
              <a:rPr lang="en-US" sz="3200" dirty="0"/>
              <a:t>Don’t hang around angry people</a:t>
            </a:r>
          </a:p>
          <a:p>
            <a:r>
              <a:rPr lang="en-US" sz="3200" dirty="0"/>
              <a:t>Bridle the tongue</a:t>
            </a:r>
          </a:p>
          <a:p>
            <a:r>
              <a:rPr lang="en-US" sz="3200" dirty="0"/>
              <a:t>Don’t let anger build</a:t>
            </a:r>
          </a:p>
        </p:txBody>
      </p:sp>
    </p:spTree>
    <p:extLst>
      <p:ext uri="{BB962C8B-B14F-4D97-AF65-F5344CB8AC3E}">
        <p14:creationId xmlns:p14="http://schemas.microsoft.com/office/powerpoint/2010/main" val="28296673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ittanyquillonline.com/store/images/1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99" y="0"/>
            <a:ext cx="9369286" cy="6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941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4:26-27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baseline="30000" dirty="0"/>
              <a:t>26</a:t>
            </a:r>
            <a:r>
              <a:rPr lang="en-US" sz="4000" dirty="0"/>
              <a:t> </a:t>
            </a:r>
            <a:r>
              <a:rPr lang="en-US" sz="4000" i="1" dirty="0"/>
              <a:t>"Be angry, and do not sin":</a:t>
            </a:r>
            <a:r>
              <a:rPr lang="en-US" sz="4000" dirty="0"/>
              <a:t> do not let the sun go down on your wrath, </a:t>
            </a:r>
            <a:r>
              <a:rPr lang="en-US" sz="4000" b="1" baseline="30000" dirty="0"/>
              <a:t>27</a:t>
            </a:r>
            <a:r>
              <a:rPr lang="en-US" sz="4000" dirty="0"/>
              <a:t> nor give place to the devil.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24279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</a:t>
            </a:r>
            <a:r>
              <a:rPr lang="en-US" dirty="0" err="1"/>
              <a:t>god-given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are commanded to be angry</a:t>
            </a:r>
          </a:p>
          <a:p>
            <a:r>
              <a:rPr lang="en-US" sz="3600" dirty="0"/>
              <a:t>There are some things we should be angry about</a:t>
            </a:r>
          </a:p>
          <a:p>
            <a:r>
              <a:rPr lang="en-US" sz="3600" dirty="0"/>
              <a:t>If you never get angry – you are not living right</a:t>
            </a:r>
          </a:p>
        </p:txBody>
      </p:sp>
    </p:spTree>
    <p:extLst>
      <p:ext uri="{BB962C8B-B14F-4D97-AF65-F5344CB8AC3E}">
        <p14:creationId xmlns:p14="http://schemas.microsoft.com/office/powerpoint/2010/main" val="10027731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not sinful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810" y="1722784"/>
            <a:ext cx="11039060" cy="3803374"/>
          </a:xfrm>
        </p:spPr>
        <p:txBody>
          <a:bodyPr>
            <a:noAutofit/>
          </a:bodyPr>
          <a:lstStyle/>
          <a:p>
            <a:r>
              <a:rPr lang="en-US" sz="2800" dirty="0"/>
              <a:t>In the Old testament – anger of the lord – 18 times</a:t>
            </a:r>
          </a:p>
          <a:p>
            <a:r>
              <a:rPr lang="en-US" sz="2800" dirty="0"/>
              <a:t>Jesus got angry</a:t>
            </a:r>
          </a:p>
          <a:p>
            <a:r>
              <a:rPr lang="en-US" sz="2800" dirty="0"/>
              <a:t>Mark 3:5 And when He had looked around at them with anger, being grieved by the hardness of their hearts, He said to the man, "Stretch out your hand." And he stretched </a:t>
            </a:r>
            <a:r>
              <a:rPr lang="en-US" sz="2800" i="1" dirty="0"/>
              <a:t>it</a:t>
            </a:r>
            <a:r>
              <a:rPr lang="en-US" sz="2800" dirty="0"/>
              <a:t> out, and his hand was restored as whole as the other.</a:t>
            </a:r>
          </a:p>
        </p:txBody>
      </p:sp>
    </p:spTree>
    <p:extLst>
      <p:ext uri="{BB962C8B-B14F-4D97-AF65-F5344CB8AC3E}">
        <p14:creationId xmlns:p14="http://schemas.microsoft.com/office/powerpoint/2010/main" val="31379429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must have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Don’t let it linger, hang around too long</a:t>
            </a:r>
          </a:p>
          <a:p>
            <a:r>
              <a:rPr lang="en-US" sz="3200" dirty="0"/>
              <a:t>Don’t give the devil opportunity to use it</a:t>
            </a:r>
          </a:p>
          <a:p>
            <a:r>
              <a:rPr lang="en-US" sz="3200" dirty="0"/>
              <a:t>Be slow to speak – James 1:19</a:t>
            </a:r>
          </a:p>
        </p:txBody>
      </p:sp>
    </p:spTree>
    <p:extLst>
      <p:ext uri="{BB962C8B-B14F-4D97-AF65-F5344CB8AC3E}">
        <p14:creationId xmlns:p14="http://schemas.microsoft.com/office/powerpoint/2010/main" val="8812967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anger is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43270"/>
            <a:ext cx="10394707" cy="3731315"/>
          </a:xfrm>
        </p:spPr>
        <p:txBody>
          <a:bodyPr>
            <a:normAutofit/>
          </a:bodyPr>
          <a:lstStyle/>
          <a:p>
            <a:r>
              <a:rPr lang="en-US" sz="2400" dirty="0"/>
              <a:t>When god is disobeyed</a:t>
            </a:r>
          </a:p>
          <a:p>
            <a:pPr lvl="1"/>
            <a:r>
              <a:rPr lang="en-US" sz="2400" dirty="0"/>
              <a:t>Exodus 32 – golden calf</a:t>
            </a:r>
          </a:p>
          <a:p>
            <a:pPr lvl="1"/>
            <a:r>
              <a:rPr lang="en-US" sz="2400" dirty="0"/>
              <a:t>Solomon’s marriages – 1 kings 11</a:t>
            </a:r>
          </a:p>
          <a:p>
            <a:r>
              <a:rPr lang="en-US" sz="2400" dirty="0"/>
              <a:t>When enemies take away what god has given</a:t>
            </a:r>
          </a:p>
          <a:p>
            <a:r>
              <a:rPr lang="en-US" sz="2400" dirty="0" err="1"/>
              <a:t>isaiah</a:t>
            </a:r>
            <a:r>
              <a:rPr lang="en-US" sz="2400" dirty="0"/>
              <a:t> 5:22-23 </a:t>
            </a:r>
            <a:r>
              <a:rPr lang="en-US" sz="2400" b="1" baseline="30000" dirty="0"/>
              <a:t>22</a:t>
            </a:r>
            <a:r>
              <a:rPr lang="en-US" sz="2400" dirty="0"/>
              <a:t> Woe to men mighty at drinking wine, Woe to men valiant for mixing intoxicating drink, </a:t>
            </a:r>
            <a:r>
              <a:rPr lang="en-US" sz="2400" b="1" baseline="30000" dirty="0"/>
              <a:t>23</a:t>
            </a:r>
            <a:r>
              <a:rPr lang="en-US" sz="2400" dirty="0"/>
              <a:t> Who justify the wicked for a bribe, And take away justice from the righteous man!</a:t>
            </a:r>
          </a:p>
        </p:txBody>
      </p:sp>
    </p:spTree>
    <p:extLst>
      <p:ext uri="{BB962C8B-B14F-4D97-AF65-F5344CB8AC3E}">
        <p14:creationId xmlns:p14="http://schemas.microsoft.com/office/powerpoint/2010/main" val="33598863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anger is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 Samuel 11:6 Then the Spirit of God came upon Saul when he heard this news, and his anger was greatly aroused. </a:t>
            </a:r>
          </a:p>
          <a:p>
            <a:r>
              <a:rPr lang="en-US" sz="3200" dirty="0"/>
              <a:t>Ephesians 6:4 And you, fathers, do not provoke your children to wrath, but bring them up in the training and admonition of the Lord. </a:t>
            </a:r>
          </a:p>
        </p:txBody>
      </p:sp>
    </p:spTree>
    <p:extLst>
      <p:ext uri="{BB962C8B-B14F-4D97-AF65-F5344CB8AC3E}">
        <p14:creationId xmlns:p14="http://schemas.microsoft.com/office/powerpoint/2010/main" val="11572663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anger is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Jonah 4:3-4 </a:t>
            </a:r>
            <a:r>
              <a:rPr lang="en-US" sz="3600" b="1" baseline="30000" dirty="0"/>
              <a:t>3</a:t>
            </a:r>
            <a:r>
              <a:rPr lang="en-US" sz="3600" dirty="0"/>
              <a:t> Therefore now, O </a:t>
            </a:r>
            <a:r>
              <a:rPr lang="en-US" sz="3600" cap="small" dirty="0"/>
              <a:t>Lord</a:t>
            </a:r>
            <a:r>
              <a:rPr lang="en-US" sz="3600" dirty="0"/>
              <a:t>, please take my life from me, for </a:t>
            </a:r>
            <a:r>
              <a:rPr lang="en-US" sz="3600" i="1" dirty="0"/>
              <a:t>it is</a:t>
            </a:r>
            <a:r>
              <a:rPr lang="en-US" sz="3600" dirty="0"/>
              <a:t> better for me to die than to live!" </a:t>
            </a:r>
            <a:r>
              <a:rPr lang="en-US" sz="3600" b="1" baseline="30000" dirty="0"/>
              <a:t>4</a:t>
            </a:r>
            <a:r>
              <a:rPr lang="en-US" sz="3600" dirty="0"/>
              <a:t> Then the </a:t>
            </a:r>
            <a:r>
              <a:rPr lang="en-US" sz="3600" cap="small" dirty="0"/>
              <a:t>Lord</a:t>
            </a:r>
            <a:r>
              <a:rPr lang="en-US" sz="3600" dirty="0"/>
              <a:t> said, "</a:t>
            </a:r>
            <a:r>
              <a:rPr lang="en-US" sz="3600" i="1" dirty="0"/>
              <a:t>Is it</a:t>
            </a:r>
            <a:r>
              <a:rPr lang="en-US" sz="3600" dirty="0"/>
              <a:t> right for you to be angry?</a:t>
            </a:r>
          </a:p>
        </p:txBody>
      </p:sp>
    </p:spTree>
    <p:extLst>
      <p:ext uri="{BB962C8B-B14F-4D97-AF65-F5344CB8AC3E}">
        <p14:creationId xmlns:p14="http://schemas.microsoft.com/office/powerpoint/2010/main" val="7122983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Anger is wrong when - -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don’t get your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Jonah</a:t>
            </a:r>
          </a:p>
          <a:p>
            <a:r>
              <a:rPr lang="en-US" sz="2800" dirty="0"/>
              <a:t>Long line at checkout </a:t>
            </a:r>
          </a:p>
          <a:p>
            <a:r>
              <a:rPr lang="en-US" sz="2800" dirty="0"/>
              <a:t>Credit card won’t go through</a:t>
            </a:r>
          </a:p>
        </p:txBody>
      </p:sp>
    </p:spTree>
    <p:extLst>
      <p:ext uri="{BB962C8B-B14F-4D97-AF65-F5344CB8AC3E}">
        <p14:creationId xmlns:p14="http://schemas.microsoft.com/office/powerpoint/2010/main" val="419834436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</TotalTime>
  <Words>349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Be angry</vt:lpstr>
      <vt:lpstr>Ephesians 4:26-27</vt:lpstr>
      <vt:lpstr>Anger is god-given</vt:lpstr>
      <vt:lpstr>Anger is not sinful</vt:lpstr>
      <vt:lpstr>Anger must have safeguards</vt:lpstr>
      <vt:lpstr>When anger is right</vt:lpstr>
      <vt:lpstr>When anger is right</vt:lpstr>
      <vt:lpstr>When anger is wrong</vt:lpstr>
      <vt:lpstr>Anger is wrong when - - -</vt:lpstr>
      <vt:lpstr>Anger is wrong when - - -</vt:lpstr>
      <vt:lpstr>Anger is wrong when - - -</vt:lpstr>
      <vt:lpstr>How to win over anger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angry</dc:title>
  <dc:creator>Manly Luscombe</dc:creator>
  <cp:lastModifiedBy>Manly Luscombe</cp:lastModifiedBy>
  <cp:revision>6</cp:revision>
  <dcterms:created xsi:type="dcterms:W3CDTF">2016-03-14T20:54:16Z</dcterms:created>
  <dcterms:modified xsi:type="dcterms:W3CDTF">2016-03-14T21:24:07Z</dcterms:modified>
</cp:coreProperties>
</file>