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0077450" cy="5668963"/>
  <p:notesSz cx="7772400" cy="10058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191052" y="201563"/>
            <a:ext cx="9691148" cy="5272135"/>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17468" y="729390"/>
            <a:ext cx="8238315" cy="2418758"/>
          </a:xfrm>
        </p:spPr>
        <p:txBody>
          <a:bodyPr anchor="b">
            <a:normAutofit/>
          </a:bodyPr>
          <a:lstStyle>
            <a:lvl1pPr algn="ctr">
              <a:lnSpc>
                <a:spcPct val="85000"/>
              </a:lnSpc>
              <a:defRPr sz="5952"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413034" y="3198719"/>
            <a:ext cx="7247184" cy="1147486"/>
          </a:xfrm>
        </p:spPr>
        <p:txBody>
          <a:bodyPr>
            <a:normAutofit/>
          </a:bodyPr>
          <a:lstStyle>
            <a:lvl1pPr marL="0" indent="0" algn="ctr">
              <a:buNone/>
              <a:defRPr sz="1819">
                <a:solidFill>
                  <a:srgbClr val="FFFFFF"/>
                </a:solidFill>
              </a:defRPr>
            </a:lvl1pPr>
            <a:lvl2pPr marL="377922" indent="0" algn="ctr">
              <a:buNone/>
              <a:defRPr sz="1819"/>
            </a:lvl2pPr>
            <a:lvl3pPr marL="755843" indent="0" algn="ctr">
              <a:buNone/>
              <a:defRPr sz="1819"/>
            </a:lvl3pPr>
            <a:lvl4pPr marL="1133765" indent="0" algn="ctr">
              <a:buNone/>
              <a:defRPr sz="1653"/>
            </a:lvl4pPr>
            <a:lvl5pPr marL="1511686" indent="0" algn="ctr">
              <a:buNone/>
              <a:defRPr sz="1653"/>
            </a:lvl5pPr>
            <a:lvl6pPr marL="1889608" indent="0" algn="ctr">
              <a:buNone/>
              <a:defRPr sz="1653"/>
            </a:lvl6pPr>
            <a:lvl7pPr marL="2267529" indent="0" algn="ctr">
              <a:buNone/>
              <a:defRPr sz="1653"/>
            </a:lvl7pPr>
            <a:lvl8pPr marL="2645451" indent="0" algn="ctr">
              <a:buNone/>
              <a:defRPr sz="1653"/>
            </a:lvl8pPr>
            <a:lvl9pPr marL="3023372" indent="0" algn="ctr">
              <a:buNone/>
              <a:defRPr sz="165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2/26/2016</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635486" y="3086435"/>
            <a:ext cx="680228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926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95686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1675" y="629885"/>
            <a:ext cx="1921014" cy="447218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4761" y="629885"/>
            <a:ext cx="6140946" cy="447218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39313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90888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529" y="970101"/>
            <a:ext cx="8238315" cy="2418758"/>
          </a:xfrm>
        </p:spPr>
        <p:txBody>
          <a:bodyPr anchor="b">
            <a:noAutofit/>
          </a:bodyPr>
          <a:lstStyle>
            <a:lvl1pPr algn="ctr">
              <a:lnSpc>
                <a:spcPct val="85000"/>
              </a:lnSpc>
              <a:defRPr sz="5952"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413362" y="3434211"/>
            <a:ext cx="7248206" cy="1127350"/>
          </a:xfrm>
        </p:spPr>
        <p:txBody>
          <a:bodyPr anchor="t">
            <a:normAutofit/>
          </a:bodyPr>
          <a:lstStyle>
            <a:lvl1pPr marL="0" indent="0" algn="ctr">
              <a:buNone/>
              <a:defRPr sz="1819">
                <a:solidFill>
                  <a:schemeClr val="accent1"/>
                </a:solidFill>
              </a:defRPr>
            </a:lvl1pPr>
            <a:lvl2pPr marL="377922" indent="0">
              <a:buNone/>
              <a:defRPr sz="1488">
                <a:solidFill>
                  <a:schemeClr val="tx1">
                    <a:tint val="75000"/>
                  </a:schemeClr>
                </a:solidFill>
              </a:defRPr>
            </a:lvl2pPr>
            <a:lvl3pPr marL="755843" indent="0">
              <a:buNone/>
              <a:defRPr sz="1323">
                <a:solidFill>
                  <a:schemeClr val="tx1">
                    <a:tint val="75000"/>
                  </a:schemeClr>
                </a:solidFill>
              </a:defRPr>
            </a:lvl3pPr>
            <a:lvl4pPr marL="1133765" indent="0">
              <a:buNone/>
              <a:defRPr sz="1157">
                <a:solidFill>
                  <a:schemeClr val="tx1">
                    <a:tint val="75000"/>
                  </a:schemeClr>
                </a:solidFill>
              </a:defRPr>
            </a:lvl4pPr>
            <a:lvl5pPr marL="1511686" indent="0">
              <a:buNone/>
              <a:defRPr sz="1157">
                <a:solidFill>
                  <a:schemeClr val="tx1">
                    <a:tint val="75000"/>
                  </a:schemeClr>
                </a:solidFill>
              </a:defRPr>
            </a:lvl5pPr>
            <a:lvl6pPr marL="1889608" indent="0">
              <a:buNone/>
              <a:defRPr sz="1157">
                <a:solidFill>
                  <a:schemeClr val="tx1">
                    <a:tint val="75000"/>
                  </a:schemeClr>
                </a:solidFill>
              </a:defRPr>
            </a:lvl6pPr>
            <a:lvl7pPr marL="2267529" indent="0">
              <a:buNone/>
              <a:defRPr sz="1157">
                <a:solidFill>
                  <a:schemeClr val="tx1">
                    <a:tint val="75000"/>
                  </a:schemeClr>
                </a:solidFill>
              </a:defRPr>
            </a:lvl7pPr>
            <a:lvl8pPr marL="2645451" indent="0">
              <a:buNone/>
              <a:defRPr sz="1157">
                <a:solidFill>
                  <a:schemeClr val="tx1">
                    <a:tint val="75000"/>
                  </a:schemeClr>
                </a:solidFill>
              </a:defRPr>
            </a:lvl8pPr>
            <a:lvl9pPr marL="3023372" indent="0">
              <a:buNone/>
              <a:defRPr sz="115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a:off x="1637586" y="3323351"/>
            <a:ext cx="680228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725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4761" y="1700688"/>
            <a:ext cx="3930206" cy="3325792"/>
          </a:xfrm>
        </p:spPr>
        <p:txBody>
          <a:bodyPr/>
          <a:lstStyle>
            <a:lvl1pPr>
              <a:defRPr sz="1819"/>
            </a:lvl1pPr>
            <a:lvl2pPr>
              <a:defRPr sz="1653"/>
            </a:lvl2pPr>
            <a:lvl3pPr>
              <a:defRPr sz="1488"/>
            </a:lvl3pPr>
            <a:lvl4pPr>
              <a:defRPr sz="1323"/>
            </a:lvl4pPr>
            <a:lvl5pPr>
              <a:defRPr sz="1323"/>
            </a:lvl5pPr>
            <a:lvl6pPr>
              <a:defRPr sz="1323"/>
            </a:lvl6pPr>
            <a:lvl7pPr>
              <a:defRPr sz="1323"/>
            </a:lvl7pPr>
            <a:lvl8pPr>
              <a:defRPr sz="1323"/>
            </a:lvl8pPr>
            <a:lvl9pPr>
              <a:defRPr sz="132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0573" y="1700689"/>
            <a:ext cx="3930206" cy="3325792"/>
          </a:xfrm>
        </p:spPr>
        <p:txBody>
          <a:bodyPr/>
          <a:lstStyle>
            <a:lvl1pPr>
              <a:defRPr sz="1819"/>
            </a:lvl1pPr>
            <a:lvl2pPr>
              <a:defRPr sz="1653"/>
            </a:lvl2pPr>
            <a:lvl3pPr>
              <a:defRPr sz="1488"/>
            </a:lvl3pPr>
            <a:lvl4pPr>
              <a:defRPr sz="1323"/>
            </a:lvl4pPr>
            <a:lvl5pPr>
              <a:defRPr sz="1323"/>
            </a:lvl5pPr>
            <a:lvl6pPr>
              <a:defRPr sz="1323"/>
            </a:lvl6pPr>
            <a:lvl7pPr>
              <a:defRPr sz="1323"/>
            </a:lvl7pPr>
            <a:lvl8pPr>
              <a:defRPr sz="1323"/>
            </a:lvl8pPr>
            <a:lvl9pPr>
              <a:defRPr sz="132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80634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44761" y="1654490"/>
            <a:ext cx="3930206" cy="642482"/>
          </a:xfrm>
        </p:spPr>
        <p:txBody>
          <a:bodyPr anchor="ctr"/>
          <a:lstStyle>
            <a:lvl1pPr marL="0" indent="0">
              <a:spcBef>
                <a:spcPts val="0"/>
              </a:spcBef>
              <a:buNone/>
              <a:defRPr sz="1984" b="1"/>
            </a:lvl1pPr>
            <a:lvl2pPr marL="377922" indent="0">
              <a:buNone/>
              <a:defRPr sz="1653" b="1"/>
            </a:lvl2pPr>
            <a:lvl3pPr marL="755843" indent="0">
              <a:buNone/>
              <a:defRPr sz="1488" b="1"/>
            </a:lvl3pPr>
            <a:lvl4pPr marL="1133765" indent="0">
              <a:buNone/>
              <a:defRPr sz="1323" b="1"/>
            </a:lvl4pPr>
            <a:lvl5pPr marL="1511686" indent="0">
              <a:buNone/>
              <a:defRPr sz="1323" b="1"/>
            </a:lvl5pPr>
            <a:lvl6pPr marL="1889608" indent="0">
              <a:buNone/>
              <a:defRPr sz="1323" b="1"/>
            </a:lvl6pPr>
            <a:lvl7pPr marL="2267529" indent="0">
              <a:buNone/>
              <a:defRPr sz="1323" b="1"/>
            </a:lvl7pPr>
            <a:lvl8pPr marL="2645451" indent="0">
              <a:buNone/>
              <a:defRPr sz="1323" b="1"/>
            </a:lvl8pPr>
            <a:lvl9pPr marL="3023372" indent="0">
              <a:buNone/>
              <a:defRPr sz="1323" b="1"/>
            </a:lvl9pPr>
          </a:lstStyle>
          <a:p>
            <a:pPr lvl="0"/>
            <a:r>
              <a:rPr lang="en-US"/>
              <a:t>Edit Master text styles</a:t>
            </a:r>
          </a:p>
        </p:txBody>
      </p:sp>
      <p:sp>
        <p:nvSpPr>
          <p:cNvPr id="4" name="Content Placeholder 3"/>
          <p:cNvSpPr>
            <a:spLocks noGrp="1"/>
          </p:cNvSpPr>
          <p:nvPr>
            <p:ph sz="half" idx="2"/>
          </p:nvPr>
        </p:nvSpPr>
        <p:spPr>
          <a:xfrm>
            <a:off x="944761" y="2249634"/>
            <a:ext cx="3930206" cy="2796688"/>
          </a:xfrm>
        </p:spPr>
        <p:txBody>
          <a:bodyPr/>
          <a:lstStyle>
            <a:lvl1pPr>
              <a:defRPr sz="1819"/>
            </a:lvl1pPr>
            <a:lvl2pPr>
              <a:defRPr sz="1653"/>
            </a:lvl2pPr>
            <a:lvl3pPr>
              <a:defRPr sz="1488"/>
            </a:lvl3pPr>
            <a:lvl4pPr>
              <a:defRPr sz="1323"/>
            </a:lvl4pPr>
            <a:lvl5pPr>
              <a:defRPr sz="1323"/>
            </a:lvl5pPr>
            <a:lvl6pPr>
              <a:defRPr sz="1323"/>
            </a:lvl6pPr>
            <a:lvl7pPr>
              <a:defRPr sz="1323"/>
            </a:lvl7pPr>
            <a:lvl8pPr>
              <a:defRPr sz="1323"/>
            </a:lvl8pPr>
            <a:lvl9pPr>
              <a:defRPr sz="132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863" y="1652441"/>
            <a:ext cx="3930206" cy="642482"/>
          </a:xfrm>
        </p:spPr>
        <p:txBody>
          <a:bodyPr anchor="ctr"/>
          <a:lstStyle>
            <a:lvl1pPr marL="0" indent="0">
              <a:spcBef>
                <a:spcPts val="0"/>
              </a:spcBef>
              <a:buNone/>
              <a:defRPr sz="1984" b="1"/>
            </a:lvl1pPr>
            <a:lvl2pPr marL="377922" indent="0">
              <a:buNone/>
              <a:defRPr sz="1653" b="1"/>
            </a:lvl2pPr>
            <a:lvl3pPr marL="755843" indent="0">
              <a:buNone/>
              <a:defRPr sz="1488" b="1"/>
            </a:lvl3pPr>
            <a:lvl4pPr marL="1133765" indent="0">
              <a:buNone/>
              <a:defRPr sz="1323" b="1"/>
            </a:lvl4pPr>
            <a:lvl5pPr marL="1511686" indent="0">
              <a:buNone/>
              <a:defRPr sz="1323" b="1"/>
            </a:lvl5pPr>
            <a:lvl6pPr marL="1889608" indent="0">
              <a:buNone/>
              <a:defRPr sz="1323" b="1"/>
            </a:lvl6pPr>
            <a:lvl7pPr marL="2267529" indent="0">
              <a:buNone/>
              <a:defRPr sz="1323" b="1"/>
            </a:lvl7pPr>
            <a:lvl8pPr marL="2645451" indent="0">
              <a:buNone/>
              <a:defRPr sz="1323" b="1"/>
            </a:lvl8pPr>
            <a:lvl9pPr marL="3023372" indent="0">
              <a:buNone/>
              <a:defRPr sz="1323" b="1"/>
            </a:lvl9pPr>
          </a:lstStyle>
          <a:p>
            <a:pPr lvl="0"/>
            <a:r>
              <a:rPr lang="en-US"/>
              <a:t>Edit Master text styles</a:t>
            </a:r>
          </a:p>
        </p:txBody>
      </p:sp>
      <p:sp>
        <p:nvSpPr>
          <p:cNvPr id="6" name="Content Placeholder 5"/>
          <p:cNvSpPr>
            <a:spLocks noGrp="1"/>
          </p:cNvSpPr>
          <p:nvPr>
            <p:ph sz="quarter" idx="4"/>
          </p:nvPr>
        </p:nvSpPr>
        <p:spPr>
          <a:xfrm>
            <a:off x="5181863" y="2247847"/>
            <a:ext cx="3930206" cy="2796688"/>
          </a:xfrm>
        </p:spPr>
        <p:txBody>
          <a:bodyPr/>
          <a:lstStyle>
            <a:lvl1pPr>
              <a:defRPr sz="1819"/>
            </a:lvl1pPr>
            <a:lvl2pPr>
              <a:defRPr sz="1653"/>
            </a:lvl2pPr>
            <a:lvl3pPr>
              <a:defRPr sz="1488"/>
            </a:lvl3pPr>
            <a:lvl4pPr>
              <a:defRPr sz="1323"/>
            </a:lvl4pPr>
            <a:lvl5pPr>
              <a:defRPr sz="1323"/>
            </a:lvl5pPr>
            <a:lvl6pPr>
              <a:defRPr sz="1323"/>
            </a:lvl6pPr>
            <a:lvl7pPr>
              <a:defRPr sz="1323"/>
            </a:lvl7pPr>
            <a:lvl8pPr>
              <a:defRPr sz="1323"/>
            </a:lvl8pPr>
            <a:lvl9pPr>
              <a:defRPr sz="132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5034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5033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71366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1" y="907034"/>
            <a:ext cx="3249978" cy="1436137"/>
          </a:xfrm>
        </p:spPr>
        <p:txBody>
          <a:bodyPr anchor="b">
            <a:noAutofit/>
          </a:bodyPr>
          <a:lstStyle>
            <a:lvl1pPr>
              <a:lnSpc>
                <a:spcPct val="90000"/>
              </a:lnSpc>
              <a:defRPr sz="3306" b="0"/>
            </a:lvl1pPr>
          </a:lstStyle>
          <a:p>
            <a:r>
              <a:rPr lang="en-US"/>
              <a:t>Click to edit Master title style</a:t>
            </a:r>
            <a:endParaRPr lang="en-US" dirty="0"/>
          </a:p>
        </p:txBody>
      </p:sp>
      <p:sp>
        <p:nvSpPr>
          <p:cNvPr id="3" name="Content Placeholder 2"/>
          <p:cNvSpPr>
            <a:spLocks noGrp="1"/>
          </p:cNvSpPr>
          <p:nvPr>
            <p:ph idx="1"/>
          </p:nvPr>
        </p:nvSpPr>
        <p:spPr>
          <a:xfrm>
            <a:off x="4837175" y="907034"/>
            <a:ext cx="4308110" cy="3854895"/>
          </a:xfrm>
        </p:spPr>
        <p:txBody>
          <a:bodyPr/>
          <a:lstStyle>
            <a:lvl1pPr>
              <a:defRPr sz="2645"/>
            </a:lvl1pPr>
            <a:lvl2pPr>
              <a:defRPr sz="2314"/>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761" y="2343171"/>
            <a:ext cx="3249978" cy="2494344"/>
          </a:xfrm>
        </p:spPr>
        <p:txBody>
          <a:bodyPr>
            <a:normAutofit/>
          </a:bodyPr>
          <a:lstStyle>
            <a:lvl1pPr marL="0" indent="0">
              <a:lnSpc>
                <a:spcPct val="100000"/>
              </a:lnSpc>
              <a:spcBef>
                <a:spcPts val="827"/>
              </a:spcBef>
              <a:buNone/>
              <a:defRPr sz="1405"/>
            </a:lvl1pPr>
            <a:lvl2pPr marL="377922" indent="0">
              <a:buNone/>
              <a:defRPr sz="992"/>
            </a:lvl2pPr>
            <a:lvl3pPr marL="755843" indent="0">
              <a:buNone/>
              <a:defRPr sz="827"/>
            </a:lvl3pPr>
            <a:lvl4pPr marL="1133765" indent="0">
              <a:buNone/>
              <a:defRPr sz="744"/>
            </a:lvl4pPr>
            <a:lvl5pPr marL="1511686" indent="0">
              <a:buNone/>
              <a:defRPr sz="744"/>
            </a:lvl5pPr>
            <a:lvl6pPr marL="1889608" indent="0">
              <a:buNone/>
              <a:defRPr sz="744"/>
            </a:lvl6pPr>
            <a:lvl7pPr marL="2267529" indent="0">
              <a:buNone/>
              <a:defRPr sz="744"/>
            </a:lvl7pPr>
            <a:lvl8pPr marL="2645451" indent="0">
              <a:buNone/>
              <a:defRPr sz="744"/>
            </a:lvl8pPr>
            <a:lvl9pPr marL="3023372"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36526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1" y="907034"/>
            <a:ext cx="3249978" cy="1436137"/>
          </a:xfrm>
        </p:spPr>
        <p:txBody>
          <a:bodyPr anchor="b">
            <a:noAutofit/>
          </a:bodyPr>
          <a:lstStyle>
            <a:lvl1pPr>
              <a:lnSpc>
                <a:spcPct val="90000"/>
              </a:lnSpc>
              <a:defRPr sz="3306"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4388" y="884357"/>
            <a:ext cx="5041244" cy="3968274"/>
          </a:xfrm>
        </p:spPr>
        <p:txBody>
          <a:bodyPr lIns="274320" tIns="182880" anchor="t">
            <a:normAutofit/>
          </a:bodyPr>
          <a:lstStyle>
            <a:lvl1pPr marL="0" indent="0">
              <a:buNone/>
              <a:defRPr sz="2314"/>
            </a:lvl1pPr>
            <a:lvl2pPr marL="377922" indent="0">
              <a:buNone/>
              <a:defRPr sz="2314"/>
            </a:lvl2pPr>
            <a:lvl3pPr marL="755843" indent="0">
              <a:buNone/>
              <a:defRPr sz="1984"/>
            </a:lvl3pPr>
            <a:lvl4pPr marL="1133765" indent="0">
              <a:buNone/>
              <a:defRPr sz="1653"/>
            </a:lvl4pPr>
            <a:lvl5pPr marL="1511686" indent="0">
              <a:buNone/>
              <a:defRPr sz="1653"/>
            </a:lvl5pPr>
            <a:lvl6pPr marL="1889608" indent="0">
              <a:buNone/>
              <a:defRPr sz="1653"/>
            </a:lvl6pPr>
            <a:lvl7pPr marL="2267529" indent="0">
              <a:buNone/>
              <a:defRPr sz="1653"/>
            </a:lvl7pPr>
            <a:lvl8pPr marL="2645451" indent="0">
              <a:buNone/>
              <a:defRPr sz="1653"/>
            </a:lvl8pPr>
            <a:lvl9pPr marL="3023372"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944761" y="2343172"/>
            <a:ext cx="3249978" cy="2380964"/>
          </a:xfrm>
        </p:spPr>
        <p:txBody>
          <a:bodyPr>
            <a:normAutofit/>
          </a:bodyPr>
          <a:lstStyle>
            <a:lvl1pPr marL="0" indent="0">
              <a:lnSpc>
                <a:spcPct val="100000"/>
              </a:lnSpc>
              <a:spcBef>
                <a:spcPts val="827"/>
              </a:spcBef>
              <a:buNone/>
              <a:defRPr sz="1405"/>
            </a:lvl1pPr>
            <a:lvl2pPr marL="377922" indent="0">
              <a:buNone/>
              <a:defRPr sz="992"/>
            </a:lvl2pPr>
            <a:lvl3pPr marL="755843" indent="0">
              <a:buNone/>
              <a:defRPr sz="827"/>
            </a:lvl3pPr>
            <a:lvl4pPr marL="1133765" indent="0">
              <a:buNone/>
              <a:defRPr sz="744"/>
            </a:lvl4pPr>
            <a:lvl5pPr marL="1511686" indent="0">
              <a:buNone/>
              <a:defRPr sz="744"/>
            </a:lvl5pPr>
            <a:lvl6pPr marL="1889608" indent="0">
              <a:buNone/>
              <a:defRPr sz="744"/>
            </a:lvl6pPr>
            <a:lvl7pPr marL="2267529" indent="0">
              <a:buNone/>
              <a:defRPr sz="744"/>
            </a:lvl7pPr>
            <a:lvl8pPr marL="2645451" indent="0">
              <a:buNone/>
              <a:defRPr sz="744"/>
            </a:lvl8pPr>
            <a:lvl9pPr marL="3023372"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2/26/2016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1714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191052" y="201563"/>
            <a:ext cx="9691148" cy="527213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4761" y="503908"/>
            <a:ext cx="8162735" cy="112119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44761" y="1700689"/>
            <a:ext cx="8160545" cy="333838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44758" y="5144744"/>
            <a:ext cx="1925125" cy="301820"/>
          </a:xfrm>
          <a:prstGeom prst="rect">
            <a:avLst/>
          </a:prstGeom>
        </p:spPr>
        <p:txBody>
          <a:bodyPr vert="horz" lIns="91440" tIns="45720" rIns="91440" bIns="45720" rtlCol="0" anchor="ctr"/>
          <a:lstStyle>
            <a:lvl1pPr algn="l">
              <a:defRPr sz="992">
                <a:solidFill>
                  <a:schemeClr val="accent1"/>
                </a:solidFill>
              </a:defRPr>
            </a:lvl1pPr>
          </a:lstStyle>
          <a:p>
            <a:fld id="{96DFF08F-DC6B-4601-B491-B0F83F6DD2DA}" type="datetimeFigureOut">
              <a:rPr lang="en-US" dirty="0"/>
              <a:pPr/>
              <a:t>2/26/2016</a:t>
            </a:fld>
            <a:endParaRPr lang="en-US" dirty="0"/>
          </a:p>
        </p:txBody>
      </p:sp>
      <p:sp>
        <p:nvSpPr>
          <p:cNvPr id="5" name="Footer Placeholder 4"/>
          <p:cNvSpPr>
            <a:spLocks noGrp="1"/>
          </p:cNvSpPr>
          <p:nvPr>
            <p:ph type="ftr" sz="quarter" idx="3"/>
          </p:nvPr>
        </p:nvSpPr>
        <p:spPr>
          <a:xfrm>
            <a:off x="3264218" y="5144744"/>
            <a:ext cx="3899535" cy="301820"/>
          </a:xfrm>
          <a:prstGeom prst="rect">
            <a:avLst/>
          </a:prstGeom>
        </p:spPr>
        <p:txBody>
          <a:bodyPr vert="horz" lIns="91440" tIns="45720" rIns="91440" bIns="45720" rtlCol="0" anchor="ctr"/>
          <a:lstStyle>
            <a:lvl1pPr algn="ctr">
              <a:defRPr sz="992">
                <a:solidFill>
                  <a:schemeClr val="accent1"/>
                </a:solidFill>
              </a:defRPr>
            </a:lvl1pPr>
          </a:lstStyle>
          <a:p>
            <a:endParaRPr lang="en-US" dirty="0"/>
          </a:p>
        </p:txBody>
      </p:sp>
      <p:sp>
        <p:nvSpPr>
          <p:cNvPr id="6" name="Slide Number Placeholder 5"/>
          <p:cNvSpPr>
            <a:spLocks noGrp="1"/>
          </p:cNvSpPr>
          <p:nvPr>
            <p:ph type="sldNum" sz="quarter" idx="4"/>
          </p:nvPr>
        </p:nvSpPr>
        <p:spPr>
          <a:xfrm>
            <a:off x="7711440" y="5144744"/>
            <a:ext cx="1410295" cy="301820"/>
          </a:xfrm>
          <a:prstGeom prst="rect">
            <a:avLst/>
          </a:prstGeom>
        </p:spPr>
        <p:txBody>
          <a:bodyPr vert="horz" lIns="91440" tIns="45720" rIns="91440" bIns="45720" rtlCol="0" anchor="ctr"/>
          <a:lstStyle>
            <a:lvl1pPr algn="r">
              <a:defRPr sz="992">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865947215"/>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755843" rtl="0" eaLnBrk="1" latinLnBrk="0" hangingPunct="1">
        <a:lnSpc>
          <a:spcPct val="90000"/>
        </a:lnSpc>
        <a:spcBef>
          <a:spcPct val="0"/>
        </a:spcBef>
        <a:buNone/>
        <a:defRPr sz="3637" kern="1200">
          <a:solidFill>
            <a:schemeClr val="accent1"/>
          </a:solidFill>
          <a:latin typeface="+mj-lt"/>
          <a:ea typeface="+mj-ea"/>
          <a:cs typeface="+mj-cs"/>
        </a:defRPr>
      </a:lvl1pPr>
    </p:titleStyle>
    <p:bodyStyle>
      <a:lvl1pPr marL="188961" indent="-151169" algn="l" defTabSz="755843" rtl="0" eaLnBrk="1" latinLnBrk="0" hangingPunct="1">
        <a:lnSpc>
          <a:spcPct val="90000"/>
        </a:lnSpc>
        <a:spcBef>
          <a:spcPts val="1157"/>
        </a:spcBef>
        <a:buClr>
          <a:schemeClr val="accent1"/>
        </a:buClr>
        <a:buSzPct val="80000"/>
        <a:buFont typeface="Corbel" pitchFamily="34" charset="0"/>
        <a:buChar char="•"/>
        <a:defRPr sz="1819" kern="1200">
          <a:solidFill>
            <a:schemeClr val="accent1"/>
          </a:solidFill>
          <a:latin typeface="+mn-lt"/>
          <a:ea typeface="+mn-ea"/>
          <a:cs typeface="+mn-cs"/>
        </a:defRPr>
      </a:lvl1pPr>
      <a:lvl2pPr marL="377922" indent="-151169" algn="l" defTabSz="755843" rtl="0" eaLnBrk="1" latinLnBrk="0" hangingPunct="1">
        <a:lnSpc>
          <a:spcPct val="90000"/>
        </a:lnSpc>
        <a:spcBef>
          <a:spcPts val="165"/>
        </a:spcBef>
        <a:spcAft>
          <a:spcPts val="331"/>
        </a:spcAft>
        <a:buClr>
          <a:schemeClr val="accent1"/>
        </a:buClr>
        <a:buSzPct val="80000"/>
        <a:buFont typeface="Corbel" pitchFamily="34" charset="0"/>
        <a:buChar char="•"/>
        <a:defRPr sz="1653" kern="1200">
          <a:solidFill>
            <a:schemeClr val="accent1"/>
          </a:solidFill>
          <a:latin typeface="+mn-lt"/>
          <a:ea typeface="+mn-ea"/>
          <a:cs typeface="+mn-cs"/>
        </a:defRPr>
      </a:lvl2pPr>
      <a:lvl3pPr marL="604674" indent="-151169" algn="l" defTabSz="755843" rtl="0" eaLnBrk="1" latinLnBrk="0" hangingPunct="1">
        <a:lnSpc>
          <a:spcPct val="90000"/>
        </a:lnSpc>
        <a:spcBef>
          <a:spcPts val="165"/>
        </a:spcBef>
        <a:spcAft>
          <a:spcPts val="331"/>
        </a:spcAft>
        <a:buClr>
          <a:schemeClr val="accent1"/>
        </a:buClr>
        <a:buSzPct val="80000"/>
        <a:buFont typeface="Corbel" pitchFamily="34" charset="0"/>
        <a:buChar char="•"/>
        <a:defRPr sz="1488" kern="1200">
          <a:solidFill>
            <a:schemeClr val="accent1"/>
          </a:solidFill>
          <a:latin typeface="+mn-lt"/>
          <a:ea typeface="+mn-ea"/>
          <a:cs typeface="+mn-cs"/>
        </a:defRPr>
      </a:lvl3pPr>
      <a:lvl4pPr marL="831427" indent="-151169" algn="l" defTabSz="755843" rtl="0" eaLnBrk="1" latinLnBrk="0" hangingPunct="1">
        <a:lnSpc>
          <a:spcPct val="90000"/>
        </a:lnSpc>
        <a:spcBef>
          <a:spcPts val="165"/>
        </a:spcBef>
        <a:spcAft>
          <a:spcPts val="331"/>
        </a:spcAft>
        <a:buClr>
          <a:schemeClr val="accent1"/>
        </a:buClr>
        <a:buSzPct val="80000"/>
        <a:buFont typeface="Corbel" pitchFamily="34" charset="0"/>
        <a:buChar char="•"/>
        <a:defRPr sz="1323" kern="1200">
          <a:solidFill>
            <a:schemeClr val="accent1"/>
          </a:solidFill>
          <a:latin typeface="+mn-lt"/>
          <a:ea typeface="+mn-ea"/>
          <a:cs typeface="+mn-cs"/>
        </a:defRPr>
      </a:lvl4pPr>
      <a:lvl5pPr marL="1058180" indent="-151169" algn="l" defTabSz="755843" rtl="0" eaLnBrk="1" latinLnBrk="0" hangingPunct="1">
        <a:lnSpc>
          <a:spcPct val="90000"/>
        </a:lnSpc>
        <a:spcBef>
          <a:spcPts val="165"/>
        </a:spcBef>
        <a:spcAft>
          <a:spcPts val="331"/>
        </a:spcAft>
        <a:buClr>
          <a:schemeClr val="accent1"/>
        </a:buClr>
        <a:buSzPct val="80000"/>
        <a:buFont typeface="Corbel" pitchFamily="34" charset="0"/>
        <a:buChar char="•"/>
        <a:defRPr sz="1323" kern="1200">
          <a:solidFill>
            <a:schemeClr val="accent1"/>
          </a:solidFill>
          <a:latin typeface="+mn-lt"/>
          <a:ea typeface="+mn-ea"/>
          <a:cs typeface="+mn-cs"/>
        </a:defRPr>
      </a:lvl5pPr>
      <a:lvl6pPr marL="1322560" indent="-188961" algn="l" defTabSz="755843" rtl="0" eaLnBrk="1" latinLnBrk="0" hangingPunct="1">
        <a:lnSpc>
          <a:spcPct val="90000"/>
        </a:lnSpc>
        <a:spcBef>
          <a:spcPts val="165"/>
        </a:spcBef>
        <a:spcAft>
          <a:spcPts val="331"/>
        </a:spcAft>
        <a:buClr>
          <a:schemeClr val="accent1"/>
        </a:buClr>
        <a:buSzPct val="80000"/>
        <a:buFont typeface="Corbel" pitchFamily="34" charset="0"/>
        <a:buChar char="•"/>
        <a:defRPr sz="1323" kern="1200">
          <a:solidFill>
            <a:schemeClr val="accent1"/>
          </a:solidFill>
          <a:latin typeface="+mn-lt"/>
          <a:ea typeface="+mn-ea"/>
          <a:cs typeface="+mn-cs"/>
        </a:defRPr>
      </a:lvl6pPr>
      <a:lvl7pPr marL="1570540" indent="-188961" algn="l" defTabSz="755843" rtl="0" eaLnBrk="1" latinLnBrk="0" hangingPunct="1">
        <a:lnSpc>
          <a:spcPct val="90000"/>
        </a:lnSpc>
        <a:spcBef>
          <a:spcPts val="165"/>
        </a:spcBef>
        <a:spcAft>
          <a:spcPts val="331"/>
        </a:spcAft>
        <a:buClr>
          <a:schemeClr val="accent1"/>
        </a:buClr>
        <a:buSzPct val="80000"/>
        <a:buFont typeface="Corbel" pitchFamily="34" charset="0"/>
        <a:buChar char="•"/>
        <a:defRPr sz="1323" kern="1200">
          <a:solidFill>
            <a:schemeClr val="accent1"/>
          </a:solidFill>
          <a:latin typeface="+mn-lt"/>
          <a:ea typeface="+mn-ea"/>
          <a:cs typeface="+mn-cs"/>
        </a:defRPr>
      </a:lvl7pPr>
      <a:lvl8pPr marL="1818520" indent="-188961" algn="l" defTabSz="755843" rtl="0" eaLnBrk="1" latinLnBrk="0" hangingPunct="1">
        <a:lnSpc>
          <a:spcPct val="90000"/>
        </a:lnSpc>
        <a:spcBef>
          <a:spcPts val="165"/>
        </a:spcBef>
        <a:spcAft>
          <a:spcPts val="331"/>
        </a:spcAft>
        <a:buClr>
          <a:schemeClr val="accent1"/>
        </a:buClr>
        <a:buSzPct val="80000"/>
        <a:buFont typeface="Corbel" pitchFamily="34" charset="0"/>
        <a:buChar char="•"/>
        <a:defRPr sz="1323" kern="1200">
          <a:solidFill>
            <a:schemeClr val="accent1"/>
          </a:solidFill>
          <a:latin typeface="+mn-lt"/>
          <a:ea typeface="+mn-ea"/>
          <a:cs typeface="+mn-cs"/>
        </a:defRPr>
      </a:lvl8pPr>
      <a:lvl9pPr marL="2066500" indent="-188961" algn="l" defTabSz="755843" rtl="0" eaLnBrk="1" latinLnBrk="0" hangingPunct="1">
        <a:lnSpc>
          <a:spcPct val="90000"/>
        </a:lnSpc>
        <a:spcBef>
          <a:spcPts val="165"/>
        </a:spcBef>
        <a:spcAft>
          <a:spcPts val="331"/>
        </a:spcAft>
        <a:buClr>
          <a:schemeClr val="accent1"/>
        </a:buClr>
        <a:buSzPct val="80000"/>
        <a:buFont typeface="Corbel" pitchFamily="34" charset="0"/>
        <a:buChar char="•"/>
        <a:defRPr sz="1323" kern="1200">
          <a:solidFill>
            <a:schemeClr val="accent1"/>
          </a:solidFill>
          <a:latin typeface="+mn-lt"/>
          <a:ea typeface="+mn-ea"/>
          <a:cs typeface="+mn-cs"/>
        </a:defRPr>
      </a:lvl9pPr>
    </p:bodyStyle>
    <p:otherStyle>
      <a:defPPr>
        <a:defRPr lang="en-US"/>
      </a:defPPr>
      <a:lvl1pPr marL="0" algn="l" defTabSz="755843" rtl="0" eaLnBrk="1" latinLnBrk="0" hangingPunct="1">
        <a:defRPr sz="1488" kern="1200">
          <a:solidFill>
            <a:schemeClr val="tx1"/>
          </a:solidFill>
          <a:latin typeface="+mn-lt"/>
          <a:ea typeface="+mn-ea"/>
          <a:cs typeface="+mn-cs"/>
        </a:defRPr>
      </a:lvl1pPr>
      <a:lvl2pPr marL="377922" algn="l" defTabSz="755843" rtl="0" eaLnBrk="1" latinLnBrk="0" hangingPunct="1">
        <a:defRPr sz="1488" kern="1200">
          <a:solidFill>
            <a:schemeClr val="tx1"/>
          </a:solidFill>
          <a:latin typeface="+mn-lt"/>
          <a:ea typeface="+mn-ea"/>
          <a:cs typeface="+mn-cs"/>
        </a:defRPr>
      </a:lvl2pPr>
      <a:lvl3pPr marL="755843" algn="l" defTabSz="755843" rtl="0" eaLnBrk="1" latinLnBrk="0" hangingPunct="1">
        <a:defRPr sz="1488" kern="1200">
          <a:solidFill>
            <a:schemeClr val="tx1"/>
          </a:solidFill>
          <a:latin typeface="+mn-lt"/>
          <a:ea typeface="+mn-ea"/>
          <a:cs typeface="+mn-cs"/>
        </a:defRPr>
      </a:lvl3pPr>
      <a:lvl4pPr marL="1133765" algn="l" defTabSz="755843" rtl="0" eaLnBrk="1" latinLnBrk="0" hangingPunct="1">
        <a:defRPr sz="1488" kern="1200">
          <a:solidFill>
            <a:schemeClr val="tx1"/>
          </a:solidFill>
          <a:latin typeface="+mn-lt"/>
          <a:ea typeface="+mn-ea"/>
          <a:cs typeface="+mn-cs"/>
        </a:defRPr>
      </a:lvl4pPr>
      <a:lvl5pPr marL="1511686" algn="l" defTabSz="755843" rtl="0" eaLnBrk="1" latinLnBrk="0" hangingPunct="1">
        <a:defRPr sz="1488" kern="1200">
          <a:solidFill>
            <a:schemeClr val="tx1"/>
          </a:solidFill>
          <a:latin typeface="+mn-lt"/>
          <a:ea typeface="+mn-ea"/>
          <a:cs typeface="+mn-cs"/>
        </a:defRPr>
      </a:lvl5pPr>
      <a:lvl6pPr marL="1889608" algn="l" defTabSz="755843" rtl="0" eaLnBrk="1" latinLnBrk="0" hangingPunct="1">
        <a:defRPr sz="1488" kern="1200">
          <a:solidFill>
            <a:schemeClr val="tx1"/>
          </a:solidFill>
          <a:latin typeface="+mn-lt"/>
          <a:ea typeface="+mn-ea"/>
          <a:cs typeface="+mn-cs"/>
        </a:defRPr>
      </a:lvl6pPr>
      <a:lvl7pPr marL="2267529" algn="l" defTabSz="755843" rtl="0" eaLnBrk="1" latinLnBrk="0" hangingPunct="1">
        <a:defRPr sz="1488" kern="1200">
          <a:solidFill>
            <a:schemeClr val="tx1"/>
          </a:solidFill>
          <a:latin typeface="+mn-lt"/>
          <a:ea typeface="+mn-ea"/>
          <a:cs typeface="+mn-cs"/>
        </a:defRPr>
      </a:lvl7pPr>
      <a:lvl8pPr marL="2645451" algn="l" defTabSz="755843" rtl="0" eaLnBrk="1" latinLnBrk="0" hangingPunct="1">
        <a:defRPr sz="1488" kern="1200">
          <a:solidFill>
            <a:schemeClr val="tx1"/>
          </a:solidFill>
          <a:latin typeface="+mn-lt"/>
          <a:ea typeface="+mn-ea"/>
          <a:cs typeface="+mn-cs"/>
        </a:defRPr>
      </a:lvl8pPr>
      <a:lvl9pPr marL="3023372" algn="l" defTabSz="755843"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Book Antiqua"/>
                <a:ea typeface="DejaVu Sans"/>
              </a:rPr>
              <a:t>Baptism into one Body</a:t>
            </a:r>
            <a:endParaRPr lang="en-US" sz="1800" strike="noStrike" spc="-1">
              <a:solidFill>
                <a:srgbClr val="000000"/>
              </a:solidFill>
              <a:uFill>
                <a:solidFill>
                  <a:srgbClr val="FFFFFF"/>
                </a:solidFill>
              </a:uFill>
              <a:latin typeface="Arial"/>
            </a:endParaRPr>
          </a:p>
        </p:txBody>
      </p:sp>
      <p:sp>
        <p:nvSpPr>
          <p:cNvPr id="73" name="CustomShape 2"/>
          <p:cNvSpPr/>
          <p:nvPr/>
        </p:nvSpPr>
        <p:spPr>
          <a:xfrm>
            <a:off x="503640" y="1326240"/>
            <a:ext cx="9066960" cy="3286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3600" b="1" strike="noStrike" spc="-1">
                <a:solidFill>
                  <a:srgbClr val="000000"/>
                </a:solidFill>
                <a:uFill>
                  <a:solidFill>
                    <a:srgbClr val="FFFFFF"/>
                  </a:solidFill>
                </a:uFill>
                <a:latin typeface="Arial"/>
                <a:ea typeface="DejaVu Sans"/>
              </a:rPr>
              <a:t>1 Corinthians 12:13</a:t>
            </a:r>
            <a:endParaRPr lang="en-US" sz="1800" strike="noStrike" spc="-1">
              <a:solidFill>
                <a:srgbClr val="000000"/>
              </a:solidFill>
              <a:uFill>
                <a:solidFill>
                  <a:srgbClr val="FFFFFF"/>
                </a:solidFill>
              </a:uFill>
              <a:latin typeface="Arial"/>
            </a:endParaRPr>
          </a:p>
          <a:p>
            <a:pPr algn="ctr">
              <a:lnSpc>
                <a:spcPct val="100000"/>
              </a:lnSpc>
            </a:pPr>
            <a:endParaRPr lang="en-US" sz="1800" strike="noStrike" spc="-1">
              <a:solidFill>
                <a:srgbClr val="000000"/>
              </a:solidFill>
              <a:uFill>
                <a:solidFill>
                  <a:srgbClr val="FFFFFF"/>
                </a:solidFill>
              </a:uFill>
              <a:latin typeface="Arial"/>
            </a:endParaRPr>
          </a:p>
          <a:p>
            <a:pPr algn="ctr">
              <a:lnSpc>
                <a:spcPct val="100000"/>
              </a:lnSpc>
            </a:pPr>
            <a:r>
              <a:rPr lang="en-US" sz="3600" strike="noStrike" spc="-1">
                <a:solidFill>
                  <a:srgbClr val="000000"/>
                </a:solidFill>
                <a:uFill>
                  <a:solidFill>
                    <a:srgbClr val="FFFFFF"/>
                  </a:solidFill>
                </a:uFill>
                <a:latin typeface="Arial"/>
                <a:ea typeface="DejaVu Sans"/>
              </a:rPr>
              <a:t>For by one Spirit we were all baptized into one body--whether Jews or Greeks, whether slaves or free--and have all been made to drink into one Spirit.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Blessing – Drink into one Spirit</a:t>
            </a:r>
            <a:endParaRPr lang="en-US" sz="1800" strike="noStrike" spc="-1">
              <a:solidFill>
                <a:srgbClr val="000000"/>
              </a:solidFill>
              <a:uFill>
                <a:solidFill>
                  <a:srgbClr val="FFFFFF"/>
                </a:solidFill>
              </a:uFill>
              <a:latin typeface="Arial"/>
            </a:endParaRPr>
          </a:p>
        </p:txBody>
      </p:sp>
      <p:sp>
        <p:nvSpPr>
          <p:cNvPr id="91"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2 Peter 1:3-4</a:t>
            </a:r>
            <a:r>
              <a:rPr lang="en-US" sz="3200" strike="noStrike" spc="-1">
                <a:solidFill>
                  <a:srgbClr val="000000"/>
                </a:solidFill>
                <a:uFill>
                  <a:solidFill>
                    <a:srgbClr val="FFFFFF"/>
                  </a:solidFill>
                </a:uFill>
                <a:latin typeface="Arial"/>
                <a:ea typeface="DejaVu Sans"/>
              </a:rPr>
              <a:t> 3 as His divine power has given to us all things that pertain to life and godliness, through the knowledge of Him who called us by glory and virtue, 4 by which have been given to us exceedingly great and precious promises, that through these you may be </a:t>
            </a:r>
            <a:r>
              <a:rPr lang="en-US" sz="3200" b="1" u="sng" strike="noStrike" spc="-1">
                <a:solidFill>
                  <a:srgbClr val="000000"/>
                </a:solidFill>
                <a:uFill>
                  <a:solidFill>
                    <a:srgbClr val="FFFFFF"/>
                  </a:solidFill>
                </a:uFill>
                <a:latin typeface="Arial"/>
                <a:ea typeface="DejaVu Sans"/>
              </a:rPr>
              <a:t>partakers</a:t>
            </a:r>
            <a:r>
              <a:rPr lang="en-US" sz="3200" strike="noStrike" spc="-1">
                <a:solidFill>
                  <a:srgbClr val="000000"/>
                </a:solidFill>
                <a:uFill>
                  <a:solidFill>
                    <a:srgbClr val="FFFFFF"/>
                  </a:solidFill>
                </a:uFill>
                <a:latin typeface="Arial"/>
                <a:ea typeface="DejaVu Sans"/>
              </a:rPr>
              <a:t> of the divine nature, having escaped the corruption that is in the world through lust.</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Blessing – Drink into one Spirit</a:t>
            </a:r>
            <a:endParaRPr lang="en-US" sz="1800" strike="noStrike" spc="-1">
              <a:solidFill>
                <a:srgbClr val="000000"/>
              </a:solidFill>
              <a:uFill>
                <a:solidFill>
                  <a:srgbClr val="FFFFFF"/>
                </a:solidFill>
              </a:uFill>
              <a:latin typeface="Arial"/>
            </a:endParaRPr>
          </a:p>
        </p:txBody>
      </p:sp>
      <p:sp>
        <p:nvSpPr>
          <p:cNvPr id="93"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John 4:13-14</a:t>
            </a:r>
            <a:r>
              <a:rPr lang="en-US" sz="3600" strike="noStrike" spc="-1">
                <a:solidFill>
                  <a:srgbClr val="000000"/>
                </a:solidFill>
                <a:uFill>
                  <a:solidFill>
                    <a:srgbClr val="FFFFFF"/>
                  </a:solidFill>
                </a:uFill>
                <a:latin typeface="Arial"/>
                <a:ea typeface="DejaVu Sans"/>
              </a:rPr>
              <a:t> 13 Jesus answered and said to her, "Whoever drinks of this water will thirst again, 14 but whoever drinks of the water that I shall give him will never thirst. But the water that I shall give him will become in him a fountain of water springing up into everlasting life."</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Blessing – Drink into one Spirit</a:t>
            </a:r>
            <a:endParaRPr lang="en-US" sz="1800" strike="noStrike" spc="-1">
              <a:solidFill>
                <a:srgbClr val="000000"/>
              </a:solidFill>
              <a:uFill>
                <a:solidFill>
                  <a:srgbClr val="FFFFFF"/>
                </a:solidFill>
              </a:uFill>
              <a:latin typeface="Arial"/>
            </a:endParaRPr>
          </a:p>
        </p:txBody>
      </p:sp>
      <p:sp>
        <p:nvSpPr>
          <p:cNvPr id="95"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Revelation 22:17</a:t>
            </a:r>
            <a:r>
              <a:rPr lang="en-US" sz="3600" strike="noStrike" spc="-1">
                <a:solidFill>
                  <a:srgbClr val="000000"/>
                </a:solidFill>
                <a:uFill>
                  <a:solidFill>
                    <a:srgbClr val="FFFFFF"/>
                  </a:solidFill>
                </a:uFill>
                <a:latin typeface="Arial"/>
                <a:ea typeface="DejaVu Sans"/>
              </a:rPr>
              <a:t> And the Spirit and the bride say, "Come!" And let him who hears say, "Come!" And let him who thirsts come. Whoever desires, let him take the water of life freely.</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Conclusions</a:t>
            </a:r>
            <a:endParaRPr lang="en-US" sz="1800" strike="noStrike" spc="-1">
              <a:solidFill>
                <a:srgbClr val="000000"/>
              </a:solidFill>
              <a:uFill>
                <a:solidFill>
                  <a:srgbClr val="FFFFFF"/>
                </a:solidFill>
              </a:uFill>
              <a:latin typeface="Arial"/>
            </a:endParaRPr>
          </a:p>
        </p:txBody>
      </p:sp>
      <p:sp>
        <p:nvSpPr>
          <p:cNvPr id="97"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The Spirit is the Holy Spirit</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The baptism is not Holy Spirit baptism</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The baptism is commanded by Christ</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Baptism puts one into the body</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There now one baptism (Eph. 4:5)</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Authority – By one Spirit</a:t>
            </a:r>
            <a:endParaRPr lang="en-US" sz="1800" strike="noStrike" spc="-1">
              <a:solidFill>
                <a:srgbClr val="000000"/>
              </a:solidFill>
              <a:uFill>
                <a:solidFill>
                  <a:srgbClr val="FFFFFF"/>
                </a:solidFill>
              </a:uFill>
              <a:latin typeface="Arial"/>
            </a:endParaRPr>
          </a:p>
        </p:txBody>
      </p:sp>
      <p:sp>
        <p:nvSpPr>
          <p:cNvPr id="75"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This is not Holy Spirit baptism</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Holy Spirit baptism is:</a:t>
            </a:r>
            <a:endParaRPr lang="en-US" sz="1800" strike="noStrike" spc="-1">
              <a:solidFill>
                <a:srgbClr val="000000"/>
              </a:solidFill>
              <a:uFill>
                <a:solidFill>
                  <a:srgbClr val="FFFFFF"/>
                </a:solidFill>
              </a:uFill>
              <a:latin typeface="Arial"/>
            </a:endParaRPr>
          </a:p>
          <a:p>
            <a:pPr marL="864000" lvl="1" indent="-322920">
              <a:lnSpc>
                <a:spcPct val="100000"/>
              </a:lnSpc>
              <a:buClr>
                <a:srgbClr val="FFFFFF"/>
              </a:buClr>
              <a:buSzPct val="75000"/>
              <a:buFont typeface="Symbol"/>
              <a:buChar char=""/>
            </a:pPr>
            <a:r>
              <a:rPr lang="en-US" sz="3600" strike="noStrike" spc="-1">
                <a:solidFill>
                  <a:srgbClr val="000000"/>
                </a:solidFill>
                <a:uFill>
                  <a:solidFill>
                    <a:srgbClr val="FFFFFF"/>
                  </a:solidFill>
                </a:uFill>
                <a:latin typeface="Arial"/>
                <a:ea typeface="DejaVu Sans"/>
              </a:rPr>
              <a:t>A Promise – not a command</a:t>
            </a:r>
            <a:endParaRPr lang="en-US" sz="1800" strike="noStrike" spc="-1">
              <a:solidFill>
                <a:srgbClr val="000000"/>
              </a:solidFill>
              <a:uFill>
                <a:solidFill>
                  <a:srgbClr val="FFFFFF"/>
                </a:solidFill>
              </a:uFill>
              <a:latin typeface="Arial"/>
            </a:endParaRPr>
          </a:p>
          <a:p>
            <a:pPr marL="864000" lvl="1" indent="-322920">
              <a:lnSpc>
                <a:spcPct val="100000"/>
              </a:lnSpc>
              <a:buClr>
                <a:srgbClr val="FFFFFF"/>
              </a:buClr>
              <a:buSzPct val="75000"/>
              <a:buFont typeface="Symbol"/>
              <a:buChar char=""/>
            </a:pPr>
            <a:r>
              <a:rPr lang="en-US" sz="3600" strike="noStrike" spc="-1">
                <a:solidFill>
                  <a:srgbClr val="000000"/>
                </a:solidFill>
                <a:uFill>
                  <a:solidFill>
                    <a:srgbClr val="FFFFFF"/>
                  </a:solidFill>
                </a:uFill>
                <a:latin typeface="Arial"/>
                <a:ea typeface="DejaVu Sans"/>
              </a:rPr>
              <a:t>Administered by the God – not man</a:t>
            </a:r>
            <a:endParaRPr lang="en-US" sz="1800" strike="noStrike" spc="-1">
              <a:solidFill>
                <a:srgbClr val="000000"/>
              </a:solidFill>
              <a:uFill>
                <a:solidFill>
                  <a:srgbClr val="FFFFFF"/>
                </a:solidFill>
              </a:uFill>
              <a:latin typeface="Arial"/>
            </a:endParaRPr>
          </a:p>
          <a:p>
            <a:pPr marL="864000" lvl="1" indent="-322920">
              <a:lnSpc>
                <a:spcPct val="100000"/>
              </a:lnSpc>
              <a:buClr>
                <a:srgbClr val="FFFFFF"/>
              </a:buClr>
              <a:buSzPct val="75000"/>
              <a:buFont typeface="Symbol"/>
              <a:buChar char=""/>
            </a:pPr>
            <a:r>
              <a:rPr lang="en-US" sz="3600" strike="noStrike" spc="-1">
                <a:solidFill>
                  <a:srgbClr val="000000"/>
                </a:solidFill>
                <a:uFill>
                  <a:solidFill>
                    <a:srgbClr val="FFFFFF"/>
                  </a:solidFill>
                </a:uFill>
                <a:latin typeface="Arial"/>
                <a:ea typeface="DejaVu Sans"/>
              </a:rPr>
              <a:t>Limited to the apostles – not for all men</a:t>
            </a:r>
            <a:endParaRPr lang="en-US" sz="1800" strike="noStrike" spc="-1">
              <a:solidFill>
                <a:srgbClr val="000000"/>
              </a:solidFill>
              <a:uFill>
                <a:solidFill>
                  <a:srgbClr val="FFFFFF"/>
                </a:solidFill>
              </a:uFill>
              <a:latin typeface="Arial"/>
            </a:endParaRPr>
          </a:p>
          <a:p>
            <a:pPr marL="864000" lvl="1" indent="-322920">
              <a:lnSpc>
                <a:spcPct val="100000"/>
              </a:lnSpc>
              <a:buClr>
                <a:srgbClr val="FFFFFF"/>
              </a:buClr>
              <a:buSzPct val="75000"/>
              <a:buFont typeface="Symbol"/>
              <a:buChar char=""/>
            </a:pPr>
            <a:r>
              <a:rPr lang="en-US" sz="3600" strike="noStrike" spc="-1">
                <a:solidFill>
                  <a:srgbClr val="000000"/>
                </a:solidFill>
                <a:uFill>
                  <a:solidFill>
                    <a:srgbClr val="FFFFFF"/>
                  </a:solidFill>
                </a:uFill>
                <a:latin typeface="Arial"/>
                <a:ea typeface="DejaVu Sans"/>
              </a:rPr>
              <a:t>Purpose was to confirm the Word</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Authority – By one Spirit</a:t>
            </a:r>
            <a:endParaRPr lang="en-US" sz="1800" strike="noStrike" spc="-1">
              <a:solidFill>
                <a:srgbClr val="000000"/>
              </a:solidFill>
              <a:uFill>
                <a:solidFill>
                  <a:srgbClr val="FFFFFF"/>
                </a:solidFill>
              </a:uFill>
              <a:latin typeface="Arial"/>
            </a:endParaRPr>
          </a:p>
        </p:txBody>
      </p:sp>
      <p:sp>
        <p:nvSpPr>
          <p:cNvPr id="77"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By one Spirit – shows the authority</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The Holy Spirit revealed the will of the Father in inspired Scripture</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We would not know the importance of baptism without the revelation and inspiration of the Holy Spirit</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Action – We are all baptized</a:t>
            </a:r>
            <a:endParaRPr lang="en-US" sz="1800" strike="noStrike" spc="-1">
              <a:solidFill>
                <a:srgbClr val="000000"/>
              </a:solidFill>
              <a:uFill>
                <a:solidFill>
                  <a:srgbClr val="FFFFFF"/>
                </a:solidFill>
              </a:uFill>
              <a:latin typeface="Arial"/>
            </a:endParaRPr>
          </a:p>
        </p:txBody>
      </p:sp>
      <p:sp>
        <p:nvSpPr>
          <p:cNvPr id="79"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Baptism is commanded</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It is a burial in water</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The purpose is the forgiveness of sins</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This action puts one into Christ</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The baptized believer is added to the church</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Object – Into one Body</a:t>
            </a:r>
            <a:endParaRPr lang="en-US" sz="1800" strike="noStrike" spc="-1">
              <a:solidFill>
                <a:srgbClr val="000000"/>
              </a:solidFill>
              <a:uFill>
                <a:solidFill>
                  <a:srgbClr val="FFFFFF"/>
                </a:solidFill>
              </a:uFill>
              <a:latin typeface="Arial"/>
            </a:endParaRPr>
          </a:p>
        </p:txBody>
      </p:sp>
      <p:sp>
        <p:nvSpPr>
          <p:cNvPr id="81"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1 Corinthians 12:20</a:t>
            </a:r>
            <a:r>
              <a:rPr lang="en-US" sz="3600" strike="noStrike" spc="-1">
                <a:solidFill>
                  <a:srgbClr val="000000"/>
                </a:solidFill>
                <a:uFill>
                  <a:solidFill>
                    <a:srgbClr val="FFFFFF"/>
                  </a:solidFill>
                </a:uFill>
                <a:latin typeface="Arial"/>
                <a:ea typeface="DejaVu Sans"/>
              </a:rPr>
              <a:t> But now indeed there are many members, yet one body. </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Ephesians 1:22-23</a:t>
            </a:r>
            <a:r>
              <a:rPr lang="en-US" sz="3600" strike="noStrike" spc="-1">
                <a:solidFill>
                  <a:srgbClr val="000000"/>
                </a:solidFill>
                <a:uFill>
                  <a:solidFill>
                    <a:srgbClr val="FFFFFF"/>
                  </a:solidFill>
                </a:uFill>
                <a:latin typeface="Arial"/>
                <a:ea typeface="DejaVu Sans"/>
              </a:rPr>
              <a:t> 22 And He put all things under His feet, and gave Him to be head over all things to the church, 23 which is His body, the fullness of Him who fills all in all.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Object – Into one Body</a:t>
            </a:r>
            <a:endParaRPr lang="en-US" sz="1800" strike="noStrike" spc="-1">
              <a:solidFill>
                <a:srgbClr val="000000"/>
              </a:solidFill>
              <a:uFill>
                <a:solidFill>
                  <a:srgbClr val="FFFFFF"/>
                </a:solidFill>
              </a:uFill>
              <a:latin typeface="Arial"/>
            </a:endParaRPr>
          </a:p>
        </p:txBody>
      </p:sp>
      <p:sp>
        <p:nvSpPr>
          <p:cNvPr id="83"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Colossians 1:18</a:t>
            </a:r>
            <a:r>
              <a:rPr lang="en-US" sz="3200" strike="noStrike" spc="-1">
                <a:solidFill>
                  <a:srgbClr val="000000"/>
                </a:solidFill>
                <a:uFill>
                  <a:solidFill>
                    <a:srgbClr val="FFFFFF"/>
                  </a:solidFill>
                </a:uFill>
                <a:latin typeface="Arial"/>
                <a:ea typeface="DejaVu Sans"/>
              </a:rPr>
              <a:t> And He is the head of the body, the church, who is the beginning, the firstborn from the dead, that in all things He may have the preeminence. </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1:24</a:t>
            </a:r>
            <a:r>
              <a:rPr lang="en-US" sz="3200" strike="noStrike" spc="-1">
                <a:solidFill>
                  <a:srgbClr val="000000"/>
                </a:solidFill>
                <a:uFill>
                  <a:solidFill>
                    <a:srgbClr val="FFFFFF"/>
                  </a:solidFill>
                </a:uFill>
                <a:latin typeface="Arial"/>
                <a:ea typeface="DejaVu Sans"/>
              </a:rPr>
              <a:t> I now rejoice in my sufferings for you, and fill up in my flesh what is lacking in the afflictions of Christ, for the sake of His body, which is the church</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Extent – Jew / Greek / slave / free</a:t>
            </a:r>
            <a:endParaRPr lang="en-US" sz="1800" strike="noStrike" spc="-1">
              <a:solidFill>
                <a:srgbClr val="000000"/>
              </a:solidFill>
              <a:uFill>
                <a:solidFill>
                  <a:srgbClr val="FFFFFF"/>
                </a:solidFill>
              </a:uFill>
              <a:latin typeface="Arial"/>
            </a:endParaRPr>
          </a:p>
        </p:txBody>
      </p:sp>
      <p:sp>
        <p:nvSpPr>
          <p:cNvPr id="85"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Mark 16:15</a:t>
            </a:r>
            <a:r>
              <a:rPr lang="en-US" sz="3600" strike="noStrike" spc="-1">
                <a:solidFill>
                  <a:srgbClr val="000000"/>
                </a:solidFill>
                <a:uFill>
                  <a:solidFill>
                    <a:srgbClr val="FFFFFF"/>
                  </a:solidFill>
                </a:uFill>
                <a:latin typeface="Arial"/>
                <a:ea typeface="DejaVu Sans"/>
              </a:rPr>
              <a:t> And He said to them, "Go into all the world and preach the gospel to every creature. </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Matthew 28:19</a:t>
            </a:r>
            <a:r>
              <a:rPr lang="en-US" sz="3600" strike="noStrike" spc="-1">
                <a:solidFill>
                  <a:srgbClr val="000000"/>
                </a:solidFill>
                <a:uFill>
                  <a:solidFill>
                    <a:srgbClr val="FFFFFF"/>
                  </a:solidFill>
                </a:uFill>
                <a:latin typeface="Arial"/>
                <a:ea typeface="DejaVu Sans"/>
              </a:rPr>
              <a:t> Go therefore and make disciples of all the nations, baptizing them in the name of the Father and of the Son and of the Holy Spirit</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Extent – Jew / Greek / slave / free</a:t>
            </a:r>
            <a:endParaRPr lang="en-US" sz="1800" strike="noStrike" spc="-1">
              <a:solidFill>
                <a:srgbClr val="000000"/>
              </a:solidFill>
              <a:uFill>
                <a:solidFill>
                  <a:srgbClr val="FFFFFF"/>
                </a:solidFill>
              </a:uFill>
              <a:latin typeface="Arial"/>
            </a:endParaRPr>
          </a:p>
        </p:txBody>
      </p:sp>
      <p:sp>
        <p:nvSpPr>
          <p:cNvPr id="87"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Romans 1:16</a:t>
            </a:r>
            <a:r>
              <a:rPr lang="en-US" sz="3600" strike="noStrike" spc="-1">
                <a:solidFill>
                  <a:srgbClr val="000000"/>
                </a:solidFill>
                <a:uFill>
                  <a:solidFill>
                    <a:srgbClr val="FFFFFF"/>
                  </a:solidFill>
                </a:uFill>
                <a:latin typeface="Arial"/>
                <a:ea typeface="DejaVu Sans"/>
              </a:rPr>
              <a:t> For I am not ashamed of the gospel of Christ, for it is the power of God to salvation for everyone who believes, for the Jew first and also for the Greek.</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503640" y="225360"/>
            <a:ext cx="9066960" cy="945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400" strike="noStrike" spc="-1">
                <a:solidFill>
                  <a:srgbClr val="000000"/>
                </a:solidFill>
                <a:uFill>
                  <a:solidFill>
                    <a:srgbClr val="FFFFFF"/>
                  </a:solidFill>
                </a:uFill>
                <a:latin typeface="Book Antiqua"/>
                <a:ea typeface="DejaVu Sans"/>
              </a:rPr>
              <a:t>Extent – Jew / Greek / slave / free</a:t>
            </a:r>
            <a:endParaRPr lang="en-US" sz="1800" strike="noStrike" spc="-1">
              <a:solidFill>
                <a:srgbClr val="000000"/>
              </a:solidFill>
              <a:uFill>
                <a:solidFill>
                  <a:srgbClr val="FFFFFF"/>
                </a:solidFill>
              </a:uFill>
              <a:latin typeface="Arial"/>
            </a:endParaRPr>
          </a:p>
        </p:txBody>
      </p:sp>
      <p:sp>
        <p:nvSpPr>
          <p:cNvPr id="89" name="CustomShape 2"/>
          <p:cNvSpPr/>
          <p:nvPr/>
        </p:nvSpPr>
        <p:spPr>
          <a:xfrm>
            <a:off x="503640" y="1326240"/>
            <a:ext cx="9066960" cy="4066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Galatians 3:26-28</a:t>
            </a:r>
            <a:r>
              <a:rPr lang="en-US" sz="3600" strike="noStrike" spc="-1">
                <a:solidFill>
                  <a:srgbClr val="000000"/>
                </a:solidFill>
                <a:uFill>
                  <a:solidFill>
                    <a:srgbClr val="FFFFFF"/>
                  </a:solidFill>
                </a:uFill>
                <a:latin typeface="Arial"/>
                <a:ea typeface="DejaVu Sans"/>
              </a:rPr>
              <a:t> 26 For you are all sons of God through faith in Christ Jesus. 27 For as many of you as were baptized into Christ have put on Christ. 28 There is neither Jew nor Greek, there is neither slave nor free, there is neither male nor female; for you are all one in Christ Jesus.</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18</TotalTime>
  <Words>701</Words>
  <Application>Microsoft Office PowerPoint</Application>
  <PresentationFormat>Custom</PresentationFormat>
  <Paragraphs>46</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Book Antiqua</vt:lpstr>
      <vt:lpstr>Corbel</vt:lpstr>
      <vt:lpstr>DejaVu Sans</vt:lpstr>
      <vt:lpstr>Symbol</vt:lpstr>
      <vt:lpstr>Wingdings</vt:lpstr>
      <vt:lpstr>Basis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User</cp:lastModifiedBy>
  <cp:revision>7</cp:revision>
  <dcterms:created xsi:type="dcterms:W3CDTF">2016-01-09T18:25:02Z</dcterms:created>
  <dcterms:modified xsi:type="dcterms:W3CDTF">2016-02-27T00:24:55Z</dcterms:modified>
  <dc:language>en-US</dc:language>
</cp:coreProperties>
</file>