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FCCF3E7A-3E7F-402B-8855-8FF066663AFD}"/>
    <pc:docChg chg="custSel modSld modMainMaster">
      <pc:chgData name="Manly Luscombe" userId="d66a401e1e7a39bf" providerId="LiveId" clId="{FCCF3E7A-3E7F-402B-8855-8FF066663AFD}" dt="2023-01-14T02:42:28.610" v="49"/>
      <pc:docMkLst>
        <pc:docMk/>
      </pc:docMkLst>
      <pc:sldChg chg="modSp mod modTransition">
        <pc:chgData name="Manly Luscombe" userId="d66a401e1e7a39bf" providerId="LiveId" clId="{FCCF3E7A-3E7F-402B-8855-8FF066663AFD}" dt="2023-01-14T02:42:28.610" v="49"/>
        <pc:sldMkLst>
          <pc:docMk/>
          <pc:sldMk cId="393803573" sldId="256"/>
        </pc:sldMkLst>
        <pc:spChg chg="mod">
          <ac:chgData name="Manly Luscombe" userId="d66a401e1e7a39bf" providerId="LiveId" clId="{FCCF3E7A-3E7F-402B-8855-8FF066663AFD}" dt="2023-01-14T02:34:58.886" v="47" actId="20577"/>
          <ac:spMkLst>
            <pc:docMk/>
            <pc:sldMk cId="393803573" sldId="256"/>
            <ac:spMk id="3" creationId="{7D234918-FB29-04B6-8F3E-204DCFD200FA}"/>
          </ac:spMkLst>
        </pc:spChg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2192315344" sldId="257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1622441420" sldId="258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2165730589" sldId="259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3073452969" sldId="260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591109812" sldId="261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3178077740" sldId="262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41032213" sldId="263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2775274538" sldId="264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3904512125" sldId="265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547284340" sldId="266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696702199" sldId="267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1478478225" sldId="268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2664884377" sldId="269"/>
        </pc:sldMkLst>
      </pc:sldChg>
      <pc:sldChg chg="modTransition">
        <pc:chgData name="Manly Luscombe" userId="d66a401e1e7a39bf" providerId="LiveId" clId="{FCCF3E7A-3E7F-402B-8855-8FF066663AFD}" dt="2023-01-14T02:42:28.610" v="49"/>
        <pc:sldMkLst>
          <pc:docMk/>
          <pc:sldMk cId="2898576449" sldId="270"/>
        </pc:sldMkLst>
      </pc:sldChg>
      <pc:sldMasterChg chg="modTransition modSldLayout">
        <pc:chgData name="Manly Luscombe" userId="d66a401e1e7a39bf" providerId="LiveId" clId="{FCCF3E7A-3E7F-402B-8855-8FF066663AFD}" dt="2023-01-14T02:42:28.610" v="49"/>
        <pc:sldMasterMkLst>
          <pc:docMk/>
          <pc:sldMasterMk cId="1228167266" sldId="2147483648"/>
        </pc:sldMasterMkLst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671651322" sldId="2147483649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1925729223" sldId="2147483650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825524610" sldId="2147483651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231170946" sldId="2147483652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822025098" sldId="2147483653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460144053" sldId="2147483654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360529369" sldId="2147483655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1892922821" sldId="2147483656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910096750" sldId="2147483657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2897163744" sldId="2147483658"/>
          </pc:sldLayoutMkLst>
        </pc:sldLayoutChg>
        <pc:sldLayoutChg chg="modTransition">
          <pc:chgData name="Manly Luscombe" userId="d66a401e1e7a39bf" providerId="LiveId" clId="{FCCF3E7A-3E7F-402B-8855-8FF066663AFD}" dt="2023-01-14T02:42:28.610" v="49"/>
          <pc:sldLayoutMkLst>
            <pc:docMk/>
            <pc:sldMasterMk cId="1228167266" sldId="2147483648"/>
            <pc:sldLayoutMk cId="30317903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E0A7A-0005-826B-78BD-87CE30621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7F7EE-8C42-5F9E-9987-E3FEC7569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561B5-09F5-B6E3-3BE5-441EB9D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65008-B2C9-6F93-6152-1887F530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43C15-40C6-BEC9-C419-C2AC598E9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51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DADB-B412-CD81-309B-70F97D05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25146-7C34-74E4-3B0B-1EB3A4CB8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E9FC-7AC8-2441-0B59-ABD68232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0352A-5A35-0465-74DA-E5A163B5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C8047-C874-EF33-1673-4FCA8A8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63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FD3D5-D71C-EE77-51CD-16B1CFD8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D3F44-F8DF-D18A-D36A-5D93146A8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F6A0F-E0E4-4F25-51B2-39A96218E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99146-F972-876D-C052-E353BBE4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F114-299C-A84B-991D-B3300E82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90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E14D-88EB-2E06-72DF-AB5A5340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53D4B-4974-000E-8200-F56C39558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0A719-A09D-A6EC-C900-9623B608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D8A1F-05D9-74AB-43BE-F24AE5DC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5256C-B618-0A37-0400-BC2C0E17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29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B96E-1FC2-889D-1258-7BDA0F6E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8B3A4-A11C-3567-450D-A3D0EC301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BD159-5415-1B30-4BB4-BC8D0151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6F63C-6545-1573-3195-AA91090C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5C4BB-C068-6B1B-E54C-15B40D37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246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AA5F-D1EA-B5F5-4411-F3AE8D06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DFE0E-275D-F08A-3C39-A089B4F33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82B0B-3CC7-922C-90A2-95976493D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270F2-8AF1-D035-DC41-18E42F4C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38146-066D-392A-F18B-66D846B8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C8F56-929C-1670-6EFF-9601A3A5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70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44649-7C6C-CC41-E30E-985ACFE9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713AE-1EDB-063D-EF82-E6D8E3DA2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F7407-F2F7-8938-C58E-A7F857D64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E39B6-4B99-4EFD-F144-905576420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F7DD4-6B34-D0A9-F32B-17AF2F119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C938C1-9F8C-313D-4EA8-5D116EA43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2D354-237A-CD27-2676-41BA47E1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13AEB-5110-0865-9205-C1C4E551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25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D847-C543-692D-60EC-80BA946A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F0EA5-E911-C8E0-7A10-0AAA20D1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3F12E-8003-6747-D3B2-3FF3F01AD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61FE7-4C9B-0152-548D-399A2779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44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183FB-3498-DDC6-4051-D7EB53FD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CE129-393C-A7E8-E15E-ED9A5EF7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08F8E-BC66-C9E9-0DBD-3E780481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29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7286-A90B-0365-6FE0-A71CF15E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61BD-D9A5-733B-B6B6-945C2BAB7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1F4B1-9C43-9738-CB67-9885D7B8B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57760-77C1-4160-4DAE-8A9A77B1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5616B-7B67-F0FA-ECAE-A6D3E69E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F159B-01F5-1447-A838-C1125CDF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2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6A11-9C98-5769-4F0E-E8872EBE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F973B-43D7-E077-BBD7-E7A60DC5E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2E1F2-2BF6-5ADC-A152-A9C58E225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2DF3E-0764-D84A-91D9-413BD7742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373E7-BF23-25C6-7AB4-E89CEF51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0FA8C-32AB-5EFF-4B4D-5A927DFB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96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1129D-9CBE-2ED6-41B7-CA21FE70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A3FA-2A6C-3A2F-DFC5-C4BA282E8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D9F0D-AD5E-2586-F37A-5ECF3730F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0AD8-FE6B-4C56-9D5D-9B40EFDE0BF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763C-54EF-DD4F-C2BD-580D1FA9C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EECA-E84F-0640-C2C5-142E00F00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4DF3-ECDF-4372-AE92-FB1ABCD5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6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42CB-F030-DDE7-3757-1D03BD62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SERIES IN 2023 – BALANCE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0DCF-6B61-C672-DEE6-6517CD46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4291689" cy="34163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 2023 some sermons will examine some ways we need balance in our understanding of the Bible.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73B9E2-0CEB-7E0E-2C83-78AF1BE7C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14" y="2603500"/>
            <a:ext cx="4524417" cy="366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30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2 -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All property belongs to the Master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Psalm 24:1 – cattle 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Haggai 2:8 – gold and silver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Christ should be the only one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23:10)  Neither be ye called masters: for one is your Master,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even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Christ.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12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3 -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is King of kings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Timothy 1:17)  Now unto the King eternal, immortal, invisible, the only wise God,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b="1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honour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and glory for ever and ever. Amen.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Timothy 6:14)  that you keep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commandment without spot, blameless until our Lord Jesus Christ's appearing,  (15)  which He will manifest in His own time,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who 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blessed and only Potentate, the King of kings and Lord of lords,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84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3 -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For Jesus to be our King, </a:t>
            </a:r>
            <a:b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must be in His Kingdom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(Colossians 1:13)  He has delivered us from the power of darkness and conveyed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us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into the kingdom of the Son of His love,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17:14)  These will make war with the Lamb, and the Lamb will overcome them, for He is Lord of lords and King of kings; and those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are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with Him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called, chosen, and faithful."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02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– Respect, Fear,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Thief on the cross had the fear of God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23:40)  But the other, answering, rebuked him, saying, "Do you not even fear God, seeing you are under the same condemnation?</a:t>
            </a:r>
          </a:p>
          <a:p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Angels tell us to fear judgment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14:7)  saying with a loud voice, "Fear God and give glory to Him, for the hour of His judgment has come; and worship Him who made heaven and earth, the sea and springs of water."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78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Is Jesus LORD in your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can be Lord of your life NOW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 Jesus will be LORD for eternity</a:t>
            </a:r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(Philippians 2:9)  Therefore God also has highly exalted Him and given Him the name which is above every name,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(Philippians 2:10)  that at the name of Jesus every knee should bow, of those in heaven, and of those on earth, and of those under the earth,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(Philippians 2:11)  and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every tongue should confess that Jesus Christ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Lord, to the glory of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2898576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– Respect, Fear,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What is in your heart and mind?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Do you fear God?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(Ecclesiastes 12:13)  Let us hear the conclusion of the whole matter: Fear God and keep His commandments, For this is man's all.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(Ecclesiastes 12:14)  For God will bring every work into judgment, Including every secret thing, Whether good or evil.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84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7893-E1A9-A9BB-77BD-CF54BB8643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Jesus is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234918-FB29-04B6-8F3E-204DCFD200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Mark 2:23-28</a:t>
            </a:r>
          </a:p>
          <a:p>
            <a:r>
              <a:rPr lang="en-US" sz="4400" dirty="0">
                <a:solidFill>
                  <a:schemeClr val="bg1"/>
                </a:solidFill>
              </a:rPr>
              <a:t>Balance: Savior / Lord</a:t>
            </a:r>
          </a:p>
        </p:txBody>
      </p:sp>
    </p:spTree>
    <p:extLst>
      <p:ext uri="{BB962C8B-B14F-4D97-AF65-F5344CB8AC3E}">
        <p14:creationId xmlns:p14="http://schemas.microsoft.com/office/powerpoint/2010/main" val="393803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Mark 1:23-25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2:23)  Now it happened that He went through the grainfields on the Sabbath; and as they went His disciples began to pluck the heads of grain.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2:24)  And the Pharisees said to Him, "Look, why do they do what is not lawful on the Sabbath?"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2:25)  But He said to them, "Have you never read what David did when he was in need and hungry, he and those with him:</a:t>
            </a:r>
          </a:p>
        </p:txBody>
      </p:sp>
    </p:spTree>
    <p:extLst>
      <p:ext uri="{BB962C8B-B14F-4D97-AF65-F5344CB8AC3E}">
        <p14:creationId xmlns:p14="http://schemas.microsoft.com/office/powerpoint/2010/main" val="2192315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Mark 1:26-29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2:26)  how he went into the house of God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days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of </a:t>
            </a:r>
            <a:r>
              <a:rPr lang="en-US" b="1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Abiathar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high priest, and ate the showbread, which is not lawful to eat except for the priests, and also gave some to those who were with him?"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2:27)  And He said to them, "The Sabbath was made for man, and not man for the Sabbath.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2:28)  Therefore the Son of Man is also Lord of the Sabbath."</a:t>
            </a:r>
          </a:p>
        </p:txBody>
      </p:sp>
    </p:spTree>
    <p:extLst>
      <p:ext uri="{BB962C8B-B14F-4D97-AF65-F5344CB8AC3E}">
        <p14:creationId xmlns:p14="http://schemas.microsoft.com/office/powerpoint/2010/main" val="1622441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Many call Him Lord – But He is NOT their Lord.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6:46)  "But why do you call Me 'Lord, Lord,' and not do the things which I say?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God made Him Lord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2:36)  "Therefore let all the house of Israel know assuredly that God has made this Jesus, whom you crucified, both Lord and Christ."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52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is Lord of heaven and earth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28:18)  And Jesus came and spoke to them, saying, "All authority has been given to Me in heaven and on earth.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is ALSO Lord of the Sabbath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2:28)  Therefore the Son of Man is also Lord of the Sabbath."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09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1 -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Does Christ OWN you?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Some say, “It’s my body. I can do what I want.”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Christ bought us with His blood.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Peter 1:18)  knowing that you were not redeemed (bought – </a:t>
            </a:r>
            <a:r>
              <a:rPr lang="en-US" b="1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mrl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) with corruptible things,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like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silver or gold, from your aimless conduct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received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by tradition from your fathers,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Peter 1:19)  but with the precious blood of Christ, as of a lamb without blemish and without spot.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77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1 -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Does Christ OWN you?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6:19)  Or do you not know that your body is the temple of the Holy Spirit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 you, whom you have from God, and you are not your own?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6:20)  For you were bought at a price; therefore glorify God in your body and in your spirit, which are God's.</a:t>
            </a:r>
          </a:p>
        </p:txBody>
      </p:sp>
    </p:spTree>
    <p:extLst>
      <p:ext uri="{BB962C8B-B14F-4D97-AF65-F5344CB8AC3E}">
        <p14:creationId xmlns:p14="http://schemas.microsoft.com/office/powerpoint/2010/main" val="41032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0E2-9E28-E0A8-BA4B-87B918BE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4 Definitions of LORD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2 -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46F5-7343-6FAD-53FC-AE6A6B6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choose our Master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6:24)  "No one can serve two masters; for either he will hate the one and love the other, or else he will be loyal to the one and despise the other. You cannot serve God and mammon.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Christ should be the only one</a:t>
            </a: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23:10)  Neither be ye called masters: for one is your Master,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even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Christ.</a:t>
            </a:r>
          </a:p>
          <a:p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74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1114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SERIES IN 2023 – BALANCE </vt:lpstr>
      <vt:lpstr>Jesus is Lord</vt:lpstr>
      <vt:lpstr>Mark 1:23-25</vt:lpstr>
      <vt:lpstr>Mark 1:26-29</vt:lpstr>
      <vt:lpstr>Introduction</vt:lpstr>
      <vt:lpstr>Introduction</vt:lpstr>
      <vt:lpstr>4 Definitions of LORD 1 - Ownership</vt:lpstr>
      <vt:lpstr>4 Definitions of LORD 1 - Ownership</vt:lpstr>
      <vt:lpstr>4 Definitions of LORD 2 - Master</vt:lpstr>
      <vt:lpstr>4 Definitions of LORD 2 - Master</vt:lpstr>
      <vt:lpstr>4 Definitions of LORD 3 - King</vt:lpstr>
      <vt:lpstr>4 Definitions of LORD 3 - King</vt:lpstr>
      <vt:lpstr>4 Definitions of LORD 4 – Respect, Fear, Honor</vt:lpstr>
      <vt:lpstr>Is Jesus LORD in your life?</vt:lpstr>
      <vt:lpstr>4 Definitions of LORD 4 – Respect, Fear, Honor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IN 2023 – BALANCE </dc:title>
  <dc:creator>Manly Luscombe</dc:creator>
  <cp:lastModifiedBy>Manly Luscombe</cp:lastModifiedBy>
  <cp:revision>1</cp:revision>
  <dcterms:created xsi:type="dcterms:W3CDTF">2023-01-14T01:47:38Z</dcterms:created>
  <dcterms:modified xsi:type="dcterms:W3CDTF">2023-01-14T02:42:33Z</dcterms:modified>
</cp:coreProperties>
</file>