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CE3F6-A6FC-4DB7-ED05-7D7AA3C9C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B568EE-B98C-8414-AED0-C1A34B27F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047AF-CDDA-D689-4D98-697540E39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331FA-C88E-77EE-B69E-19EA758D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A2AA7-AC6B-D132-2D27-9B36B99D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4165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59B12-2367-02EC-55F6-6FC305493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8D43F8-05FF-CB7D-FF09-3098EFFE8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32E37-3EBF-6EE8-CC91-D72DC4E67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8A932-696B-9720-CF16-1D8CEAE67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EA848-AF7B-4887-E708-85EF68AF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8943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7F4390-4B7E-DF84-BD32-4634DE1E3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7D6E3-CE3E-6986-4075-C4830E41C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792E0-970B-5531-002A-568DE74F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95A3D-099B-A8AF-8952-1C5A08932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23807-5CBB-7A36-5A5B-C4E95B63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45676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4DA1-BC28-E168-E80C-562CB6998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28B14-CB92-EEF9-8D8C-A0B396033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876E3-9521-664E-C521-BAB1508C9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12CCA-3306-9A55-2AC9-B4FD8099B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7DC23-A64C-2BE2-7D79-24E84ADF7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5887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D2030-B4A9-7650-8C55-9C1B82B9C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0CD54-14BE-1894-0673-7ADCBD66F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C9BAB-EA84-C15F-3799-3AEF3211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82865-19C5-D59E-583C-D0A576F7B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00DA6-31C5-4BAA-D3B9-E137AC71A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6445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C7FC-00AE-4278-BD4B-B757732B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08272-2AEB-CF9B-1D67-DFA33C962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BFE462-4A4E-663E-69F7-5BADEA691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89841-7608-8EC3-FE02-D9B675F79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60439-4F74-C73C-506A-8955342E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87075-FA3D-8CD0-1291-C677F799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0751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DAAD5-CCFF-A835-EA95-A108FEDAB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63185-6B96-9A19-14F6-4654EE5BE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903D8-FCA6-DE21-A430-D72050749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46A1F2-D7CA-5BE8-2C3B-6116B67CB6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F88013-C9CE-4859-1622-98F548142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506FFA-040C-8665-B25B-6DD3A374A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33101D-5215-1FDA-3782-1769009B8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B358E7-30B6-D6AF-3AB8-2F951763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1751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C03DA-36C0-322A-B259-23BBB316D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E28B16-F217-ECB8-22F6-1F51E8743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67C481-94C4-103F-EAFD-C53264E16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8696B6-448C-7B5F-5015-ED003309F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3878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D559A-3A4E-5ABD-4087-1F2C0E737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634AD7-D5C9-2CAB-6452-905A59ADA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BADB8-F034-EAAF-234D-B21136278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0858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EAFF1-FC6E-E9A3-8602-E6E10252C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2248A-9FAC-092D-02DA-388CC42EC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935D7-F187-0ECF-99E3-F56EB24EF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1CACAA-BF66-FC02-384C-1C11927CB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3A3652-3788-5F87-569B-A11DB64C0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A863E-2E17-DE8E-A3E8-A02C27A35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9953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F9169-0F5E-AB32-7250-C6692653C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C42C60-5834-65A5-D180-0C60D1304E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E1B2D-1104-E40E-6093-98991FF11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BF079-12A2-E078-0989-A9C47DEEE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B4589-308F-1B21-DAA7-D5A31B620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02D01-D77C-8D0A-BD9A-9C804C4B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0687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2886EF-96D0-A762-9182-A60F4C7E4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C9E8C-C4CC-4D32-0F00-305C9F9D3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D93A6-3AFE-A510-7504-F645AF90C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74D2E-71FF-412A-B558-C0E2D871A42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F5D43-1CD7-E2D6-82DF-F2C816246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28137-4576-57FA-E1E4-EB2D12379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8E2A5-843C-472D-BD42-2CC284407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7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9BDBB-919C-D97E-A53A-AA343482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SERIES IN 2023 – BALANCE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260E3-E076-DE10-2C50-7887FE43F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35286" cy="4351338"/>
          </a:xfrm>
        </p:spPr>
        <p:txBody>
          <a:bodyPr/>
          <a:lstStyle/>
          <a:p>
            <a:r>
              <a:rPr lang="en-US" sz="4400" b="1" dirty="0">
                <a:solidFill>
                  <a:schemeClr val="bg1"/>
                </a:solidFill>
              </a:rPr>
              <a:t>In 2023 some sermons will examine some ways we need balance in our understanding of the Bible.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3BE154-9C75-B199-BAC5-55E73E610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939" y="1825625"/>
            <a:ext cx="537202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76052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2] Hypocritical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614"/>
            <a:ext cx="10515600" cy="4853261"/>
          </a:xfrm>
        </p:spPr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2:1)  Therefore you are inexcusable, O man, whoever you are who judge, for in whatever you judge another you condemn yourself; for you who judge practice the same things.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2:2)  But we know that the judgment of God is according to truth against those who practice such things.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2:3)  And do you think this, O man, you who judge those practicing such things, and doing the same, that you will escape the judgment of God?</a:t>
            </a:r>
          </a:p>
        </p:txBody>
      </p:sp>
    </p:spTree>
    <p:extLst>
      <p:ext uri="{BB962C8B-B14F-4D97-AF65-F5344CB8AC3E}">
        <p14:creationId xmlns:p14="http://schemas.microsoft.com/office/powerpoint/2010/main" val="109242163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3] Spiritual Proportion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614"/>
            <a:ext cx="10515600" cy="4853261"/>
          </a:xfrm>
        </p:spPr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7:2)  For with what judgment you judge, you will be judged; and with the measure you use, it will be measured back to you.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(Revelation 13:10)  He who leads into captivity shall go into captivity; he who kills with the sword must be killed with the sword. Here is the patience and the faith of the saints.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9:6)  "Whoever sheds man's blood, By man his blood shall be shed; For in the image of God He made man.</a:t>
            </a:r>
          </a:p>
        </p:txBody>
      </p:sp>
    </p:spTree>
    <p:extLst>
      <p:ext uri="{BB962C8B-B14F-4D97-AF65-F5344CB8AC3E}">
        <p14:creationId xmlns:p14="http://schemas.microsoft.com/office/powerpoint/2010/main" val="280477883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3] Spiritual Proportion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614"/>
            <a:ext cx="10515600" cy="4853261"/>
          </a:xfrm>
        </p:spPr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Christians have no condemnation.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8:1)  T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here is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therefore now no condemnation to those who are in Christ Jesus, who do not walk according to the flesh, but according to the Spirit.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8:2)  For the law of the Spirit of life in Christ Jesus has made me free from the law of sin and death.</a:t>
            </a:r>
          </a:p>
          <a:p>
            <a:pPr marR="0" algn="l" rtl="0"/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We are exempt from eternal punishment.</a:t>
            </a:r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BUT: When we condemn others, we lose our exemption.</a:t>
            </a:r>
          </a:p>
          <a:p>
            <a:pPr marR="0" algn="l" rtl="0"/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907878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3] Spiritual Proportion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614"/>
            <a:ext cx="10515600" cy="4853261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(Luke 6:37)  "Judge not, and you shall not be judged. Condemn not, and you shall not be condemned. Forgive, and you will be forgiven.</a:t>
            </a:r>
          </a:p>
          <a:p>
            <a:pPr marR="0" algn="l" rtl="0"/>
            <a:r>
              <a:rPr lang="en-US" sz="32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(Luke 6:38)  Give, and it will be given to you: good measure, pressed down, shaken together, and running over will be put into your bosom. </a:t>
            </a:r>
            <a:r>
              <a:rPr lang="en-US" sz="320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For with the same measure that you use, it will be measured back to you</a:t>
            </a:r>
            <a:r>
              <a:rPr lang="en-US" sz="32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."</a:t>
            </a:r>
          </a:p>
          <a:p>
            <a:pPr marR="0" algn="l" rtl="0"/>
            <a:endParaRPr lang="en-US" sz="320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57627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KEEP JUDGMENT IN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614"/>
            <a:ext cx="10515600" cy="4853261"/>
          </a:xfrm>
        </p:spPr>
        <p:txBody>
          <a:bodyPr>
            <a:noAutofit/>
          </a:bodyPr>
          <a:lstStyle/>
          <a:p>
            <a:pPr marR="0" algn="ctr" rtl="0"/>
            <a:r>
              <a:rPr lang="en-US" sz="44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OUR JUDGMENT MUST BE:</a:t>
            </a:r>
          </a:p>
          <a:p>
            <a:pPr marR="0" algn="l" rtl="0"/>
            <a:endParaRPr lang="en-US" sz="44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sz="44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RIGHTEOUS</a:t>
            </a:r>
          </a:p>
          <a:p>
            <a:pPr marR="0" algn="ctr" rtl="0"/>
            <a:r>
              <a:rPr lang="en-US" sz="4400" dirty="0">
                <a:solidFill>
                  <a:schemeClr val="bg1"/>
                </a:solidFill>
                <a:latin typeface="Verdana" panose="020B0604030504040204" pitchFamily="34" charset="0"/>
              </a:rPr>
              <a:t>NOT HYPOCRITICAL</a:t>
            </a:r>
          </a:p>
          <a:p>
            <a:pPr marR="0" algn="ctr" rtl="0"/>
            <a:r>
              <a:rPr lang="en-US" sz="440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PROPORTIONAL</a:t>
            </a:r>
          </a:p>
          <a:p>
            <a:pPr marR="0" algn="l" rtl="0"/>
            <a:endParaRPr lang="en-US" sz="320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99755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275FF-CBDE-B52D-9D33-B17F0F92F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32170" y="187326"/>
            <a:ext cx="4550229" cy="3414712"/>
          </a:xfrm>
        </p:spPr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  <a:latin typeface="Bodoni MT Black" panose="02070A03080606020203" pitchFamily="18" charset="0"/>
              </a:rPr>
              <a:t>Balance:</a:t>
            </a:r>
            <a:br>
              <a:rPr lang="en-US" dirty="0">
                <a:solidFill>
                  <a:schemeClr val="bg1"/>
                </a:solidFill>
                <a:latin typeface="Bodoni MT Black" panose="02070A03080606020203" pitchFamily="18" charset="0"/>
              </a:rPr>
            </a:br>
            <a:r>
              <a:rPr lang="en-US" dirty="0">
                <a:solidFill>
                  <a:schemeClr val="bg1"/>
                </a:solidFill>
                <a:latin typeface="Bodoni MT Black" panose="02070A03080606020203" pitchFamily="18" charset="0"/>
              </a:rPr>
              <a:t>Judge / </a:t>
            </a:r>
            <a:br>
              <a:rPr lang="en-US" dirty="0">
                <a:solidFill>
                  <a:schemeClr val="bg1"/>
                </a:solidFill>
                <a:latin typeface="Bodoni MT Black" panose="02070A03080606020203" pitchFamily="18" charset="0"/>
              </a:rPr>
            </a:br>
            <a:r>
              <a:rPr lang="en-US" dirty="0">
                <a:solidFill>
                  <a:schemeClr val="bg1"/>
                </a:solidFill>
                <a:latin typeface="Bodoni MT Black" panose="02070A03080606020203" pitchFamily="18" charset="0"/>
              </a:rPr>
              <a:t>Judge not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70B3A-70A3-224F-B0CC-DC95C3899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76457" y="3602038"/>
            <a:ext cx="4005942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2EF6D9-1E32-0120-4BB5-8329FC61C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1091"/>
            <a:ext cx="6884792" cy="427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1977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Text #1: Matthew 7:1-5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414"/>
            <a:ext cx="10515600" cy="5310461"/>
          </a:xfrm>
        </p:spPr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(1)  "Judge not, that you be not judged.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(2)  For with what judgment you judge, you will be judged; and with the measure you use, it will be measured back to you.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(3)  And why do you look at the speck in your brother's eye, but do not consider the plank in your own eye?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(4)  Or how can you say to your brother, 'Let me remove the speck from your eye'; and look, a plank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in your own eye?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(5)  Hypocrite! First remove the plank from your own eye, and then you will see clearly to remove the speck from your brother's eye.</a:t>
            </a:r>
          </a:p>
        </p:txBody>
      </p:sp>
    </p:spTree>
    <p:extLst>
      <p:ext uri="{BB962C8B-B14F-4D97-AF65-F5344CB8AC3E}">
        <p14:creationId xmlns:p14="http://schemas.microsoft.com/office/powerpoint/2010/main" val="39428929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Text #2: Luke 12:54-57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414"/>
            <a:ext cx="10515600" cy="5310461"/>
          </a:xfrm>
        </p:spPr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(54)  Then He also said to the multitudes, "Whenever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you see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a cloud rising out of the west, immediately you say, 'A shower is coming'; and so it is.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(55)  And when you see the south wind blow, you say, 'There will be hot weather'; and there is.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(56)  Hypocrites! You can discern the face of the sky and of the earth, but how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 it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you do not discern this time?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(57)  "Yes, and why, even of yourselves, do you not judge what is right?</a:t>
            </a:r>
          </a:p>
        </p:txBody>
      </p:sp>
    </p:spTree>
    <p:extLst>
      <p:ext uri="{BB962C8B-B14F-4D97-AF65-F5344CB8AC3E}">
        <p14:creationId xmlns:p14="http://schemas.microsoft.com/office/powerpoint/2010/main" val="397442920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3 Judgments to Understand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414"/>
            <a:ext cx="10515600" cy="5310461"/>
          </a:xfrm>
        </p:spPr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When we are accused of some wrong – we say, “Do not judge me.” </a:t>
            </a:r>
          </a:p>
          <a:p>
            <a:pPr marR="0" algn="l" rtl="0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Then we quote Matthew 7:1.</a:t>
            </a:r>
          </a:p>
          <a:p>
            <a:pPr marR="0" algn="l" rtl="0"/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BUT – There are many passages that teach and command us to judge and make judgments.</a:t>
            </a:r>
          </a:p>
          <a:p>
            <a:pPr marR="0" algn="l" rtl="0"/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There are three judgments to understand today.</a:t>
            </a:r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64994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1] Righteous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414"/>
            <a:ext cx="10515600" cy="5310461"/>
          </a:xfrm>
        </p:spPr>
        <p:txBody>
          <a:bodyPr>
            <a:noAutofit/>
          </a:bodyPr>
          <a:lstStyle/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Corinthians 2:15)  But 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he who is spiritual judges all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things, yet he himself is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rightly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judged by no one.</a:t>
            </a:r>
          </a:p>
          <a:p>
            <a:pPr marR="0" algn="l" rtl="0"/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Corinthians 6:2)  Do you not know that 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saints will judge the world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? And if the world will be judged by you, are you unworthy to judge the smallest matters?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 Corinthians 6:3)  Do you not know that 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 shall judge angels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? How much more, things that pertain to this life?</a:t>
            </a:r>
          </a:p>
          <a:p>
            <a:pPr marR="0" algn="l" rtl="0"/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3298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1] Righteous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414"/>
            <a:ext cx="10515600" cy="5310461"/>
          </a:xfrm>
        </p:spPr>
        <p:txBody>
          <a:bodyPr>
            <a:noAutofit/>
          </a:bodyPr>
          <a:lstStyle/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7:6)  "Do not give what is holy to the dogs; nor cast your pearls before swine, lest they trample them under their feet, and turn and tear you in pieces.</a:t>
            </a:r>
          </a:p>
          <a:p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 must judge what is holy.</a:t>
            </a:r>
          </a:p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We must judge who are dogs.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 must judge what our pearls are.</a:t>
            </a:r>
          </a:p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We must judge who the swine are.</a:t>
            </a:r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5151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1] Righteous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414"/>
            <a:ext cx="10515600" cy="5310461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7:15)  "Beware of false prophets, who come to you in sheep's clothing, but inwardly they are ravenous wolves.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7:16)  You will know them by their fruits. Do men gather grapes from thornbushes or figs from thistles?</a:t>
            </a:r>
          </a:p>
          <a:p>
            <a:pPr marR="0" algn="l" rtl="0"/>
            <a:endParaRPr lang="en-US" sz="24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</a:rPr>
              <a:t>We must judge the false prophets. Are they sheep or wolves?</a:t>
            </a:r>
          </a:p>
          <a:p>
            <a:pPr marR="0" algn="l" rtl="0"/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</a:rPr>
              <a:t>Are you looking at a grape vine or a thornbush?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 must judge the fruit. 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</a:rPr>
              <a:t>Are they figs or thistles?</a:t>
            </a:r>
          </a:p>
          <a:p>
            <a:pPr marR="0" algn="l" rtl="0"/>
            <a:endParaRPr lang="en-US" sz="240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(John 7:24)  Do not judge according to appearance, but </a:t>
            </a:r>
            <a:r>
              <a:rPr lang="en-US" sz="24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judge with righteous judgment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val="2459024302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D401-D86A-54F3-DC89-D3E9C778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72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2] Hypocritical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6D408-7E2D-9CC0-F6AC-DA3C449C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414"/>
            <a:ext cx="10515600" cy="5310461"/>
          </a:xfrm>
        </p:spPr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7:1)  "Judge not, that you be not judged.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(Matthew 7:2)  For with what judgment you judge, you will be judged; and with the measure you use, it will be measured back to you.</a:t>
            </a:r>
          </a:p>
          <a:p>
            <a:pPr marR="0" algn="l" rtl="0"/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message is: Do not be hypocritical in your judgments of others.</a:t>
            </a:r>
          </a:p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John 8 – woman caught in adultery – vs.7b 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He raised Himself up and said to them, "He who is without sin among you, let him throw a stone at her first."</a:t>
            </a:r>
          </a:p>
          <a:p>
            <a:pPr marR="0" algn="l" rtl="0"/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07268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1097</Words>
  <Application>Microsoft Office PowerPoint</Application>
  <PresentationFormat>Widescreen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Bodoni MT Black</vt:lpstr>
      <vt:lpstr>Calibri</vt:lpstr>
      <vt:lpstr>Calibri Light</vt:lpstr>
      <vt:lpstr>Verdana</vt:lpstr>
      <vt:lpstr>Office Theme</vt:lpstr>
      <vt:lpstr>SERIES IN 2023 – BALANCE </vt:lpstr>
      <vt:lpstr>Balance: Judge /  Judge not</vt:lpstr>
      <vt:lpstr>Text #1: Matthew 7:1-5</vt:lpstr>
      <vt:lpstr>Text #2: Luke 12:54-57</vt:lpstr>
      <vt:lpstr>3 Judgments to Understand</vt:lpstr>
      <vt:lpstr>1] Righteous Judgment</vt:lpstr>
      <vt:lpstr>1] Righteous Judgment</vt:lpstr>
      <vt:lpstr>1] Righteous Judgment</vt:lpstr>
      <vt:lpstr>2] Hypocritical Judgment</vt:lpstr>
      <vt:lpstr>2] Hypocritical Judgment</vt:lpstr>
      <vt:lpstr>3] Spiritual Proportion Judgment</vt:lpstr>
      <vt:lpstr>3] Spiritual Proportion Judgment</vt:lpstr>
      <vt:lpstr>3] Spiritual Proportion Judgment</vt:lpstr>
      <vt:lpstr>KEEP JUDGMENT IN BALANCE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SERIES IN 2023 – BALANCE </dc:title>
  <dc:creator>Manly Luscombe</dc:creator>
  <cp:lastModifiedBy>Manly Luscombe</cp:lastModifiedBy>
  <cp:revision>1</cp:revision>
  <dcterms:created xsi:type="dcterms:W3CDTF">2023-02-14T23:47:38Z</dcterms:created>
  <dcterms:modified xsi:type="dcterms:W3CDTF">2023-02-15T00:45:12Z</dcterms:modified>
</cp:coreProperties>
</file>