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8A68D093-8723-421D-B3CE-6DD9D68008E7}"/>
    <pc:docChg chg="custSel addSld modSld sldOrd modMainMaster">
      <pc:chgData name="Manly Luscombe" userId="d66a401e1e7a39bf" providerId="LiveId" clId="{8A68D093-8723-421D-B3CE-6DD9D68008E7}" dt="2022-12-08T20:47:50.453" v="1391" actId="20577"/>
      <pc:docMkLst>
        <pc:docMk/>
      </pc:docMkLst>
      <pc:sldChg chg="modSp mod modTransition">
        <pc:chgData name="Manly Luscombe" userId="d66a401e1e7a39bf" providerId="LiveId" clId="{8A68D093-8723-421D-B3CE-6DD9D68008E7}" dt="2022-12-08T20:47:11.224" v="1380"/>
        <pc:sldMkLst>
          <pc:docMk/>
          <pc:sldMk cId="327866016" sldId="256"/>
        </pc:sldMkLst>
        <pc:spChg chg="mod">
          <ac:chgData name="Manly Luscombe" userId="d66a401e1e7a39bf" providerId="LiveId" clId="{8A68D093-8723-421D-B3CE-6DD9D68008E7}" dt="2022-12-08T18:00:38.007" v="35" actId="20577"/>
          <ac:spMkLst>
            <pc:docMk/>
            <pc:sldMk cId="327866016" sldId="256"/>
            <ac:spMk id="2" creationId="{27E7CDC1-A364-6478-8D67-E5DAE7615676}"/>
          </ac:spMkLst>
        </pc:spChg>
        <pc:spChg chg="mod">
          <ac:chgData name="Manly Luscombe" userId="d66a401e1e7a39bf" providerId="LiveId" clId="{8A68D093-8723-421D-B3CE-6DD9D68008E7}" dt="2022-12-08T18:00:57.830" v="39" actId="27636"/>
          <ac:spMkLst>
            <pc:docMk/>
            <pc:sldMk cId="327866016" sldId="256"/>
            <ac:spMk id="3" creationId="{60FDC58B-3BB2-05DB-3CAA-9D0D70F44EB3}"/>
          </ac:spMkLst>
        </pc:spChg>
      </pc:sldChg>
      <pc:sldChg chg="modSp mod modTransition">
        <pc:chgData name="Manly Luscombe" userId="d66a401e1e7a39bf" providerId="LiveId" clId="{8A68D093-8723-421D-B3CE-6DD9D68008E7}" dt="2022-12-08T20:47:11.224" v="1380"/>
        <pc:sldMkLst>
          <pc:docMk/>
          <pc:sldMk cId="2394355235" sldId="257"/>
        </pc:sldMkLst>
        <pc:spChg chg="mod">
          <ac:chgData name="Manly Luscombe" userId="d66a401e1e7a39bf" providerId="LiveId" clId="{8A68D093-8723-421D-B3CE-6DD9D68008E7}" dt="2022-12-07T19:11:17.957" v="13" actId="20577"/>
          <ac:spMkLst>
            <pc:docMk/>
            <pc:sldMk cId="2394355235" sldId="257"/>
            <ac:spMk id="2" creationId="{3994474B-08DE-D8CF-DE0E-C96772EB5F49}"/>
          </ac:spMkLst>
        </pc:spChg>
        <pc:spChg chg="mod">
          <ac:chgData name="Manly Luscombe" userId="d66a401e1e7a39bf" providerId="LiveId" clId="{8A68D093-8723-421D-B3CE-6DD9D68008E7}" dt="2022-12-07T19:11:50.430" v="34" actId="115"/>
          <ac:spMkLst>
            <pc:docMk/>
            <pc:sldMk cId="2394355235" sldId="257"/>
            <ac:spMk id="3" creationId="{7DC3E58F-2F1A-269E-4D9E-E89F09B69BAE}"/>
          </ac:spMkLst>
        </pc:spChg>
      </pc:sldChg>
      <pc:sldChg chg="modSp new mod modTransition">
        <pc:chgData name="Manly Luscombe" userId="d66a401e1e7a39bf" providerId="LiveId" clId="{8A68D093-8723-421D-B3CE-6DD9D68008E7}" dt="2022-12-08T20:47:50.453" v="1391" actId="20577"/>
        <pc:sldMkLst>
          <pc:docMk/>
          <pc:sldMk cId="2856172187" sldId="258"/>
        </pc:sldMkLst>
        <pc:spChg chg="mod">
          <ac:chgData name="Manly Luscombe" userId="d66a401e1e7a39bf" providerId="LiveId" clId="{8A68D093-8723-421D-B3CE-6DD9D68008E7}" dt="2022-12-08T20:13:48.561" v="493" actId="20577"/>
          <ac:spMkLst>
            <pc:docMk/>
            <pc:sldMk cId="2856172187" sldId="258"/>
            <ac:spMk id="2" creationId="{B60D86E5-0791-F460-6002-5EFA72B14001}"/>
          </ac:spMkLst>
        </pc:spChg>
        <pc:spChg chg="mod">
          <ac:chgData name="Manly Luscombe" userId="d66a401e1e7a39bf" providerId="LiveId" clId="{8A68D093-8723-421D-B3CE-6DD9D68008E7}" dt="2022-12-08T20:47:50.453" v="1391" actId="20577"/>
          <ac:spMkLst>
            <pc:docMk/>
            <pc:sldMk cId="2856172187" sldId="258"/>
            <ac:spMk id="3" creationId="{E12CE5B0-90C1-7CB1-472D-B617C717240C}"/>
          </ac:spMkLst>
        </pc:spChg>
      </pc:sldChg>
      <pc:sldChg chg="modSp add mod modTransition">
        <pc:chgData name="Manly Luscombe" userId="d66a401e1e7a39bf" providerId="LiveId" clId="{8A68D093-8723-421D-B3CE-6DD9D68008E7}" dt="2022-12-08T20:47:11.224" v="1380"/>
        <pc:sldMkLst>
          <pc:docMk/>
          <pc:sldMk cId="3185713180" sldId="259"/>
        </pc:sldMkLst>
        <pc:spChg chg="mod">
          <ac:chgData name="Manly Luscombe" userId="d66a401e1e7a39bf" providerId="LiveId" clId="{8A68D093-8723-421D-B3CE-6DD9D68008E7}" dt="2022-12-08T20:13:40.766" v="486" actId="20577"/>
          <ac:spMkLst>
            <pc:docMk/>
            <pc:sldMk cId="3185713180" sldId="259"/>
            <ac:spMk id="2" creationId="{B60D86E5-0791-F460-6002-5EFA72B14001}"/>
          </ac:spMkLst>
        </pc:spChg>
        <pc:spChg chg="mod">
          <ac:chgData name="Manly Luscombe" userId="d66a401e1e7a39bf" providerId="LiveId" clId="{8A68D093-8723-421D-B3CE-6DD9D68008E7}" dt="2022-12-08T20:13:12.399" v="470" actId="20577"/>
          <ac:spMkLst>
            <pc:docMk/>
            <pc:sldMk cId="3185713180" sldId="259"/>
            <ac:spMk id="3" creationId="{E12CE5B0-90C1-7CB1-472D-B617C717240C}"/>
          </ac:spMkLst>
        </pc:spChg>
      </pc:sldChg>
      <pc:sldChg chg="modSp add mod modTransition">
        <pc:chgData name="Manly Luscombe" userId="d66a401e1e7a39bf" providerId="LiveId" clId="{8A68D093-8723-421D-B3CE-6DD9D68008E7}" dt="2022-12-08T20:47:11.224" v="1380"/>
        <pc:sldMkLst>
          <pc:docMk/>
          <pc:sldMk cId="1496737382" sldId="260"/>
        </pc:sldMkLst>
        <pc:spChg chg="mod">
          <ac:chgData name="Manly Luscombe" userId="d66a401e1e7a39bf" providerId="LiveId" clId="{8A68D093-8723-421D-B3CE-6DD9D68008E7}" dt="2022-12-08T20:14:26.905" v="519" actId="20577"/>
          <ac:spMkLst>
            <pc:docMk/>
            <pc:sldMk cId="1496737382" sldId="260"/>
            <ac:spMk id="2" creationId="{B60D86E5-0791-F460-6002-5EFA72B14001}"/>
          </ac:spMkLst>
        </pc:spChg>
        <pc:spChg chg="mod">
          <ac:chgData name="Manly Luscombe" userId="d66a401e1e7a39bf" providerId="LiveId" clId="{8A68D093-8723-421D-B3CE-6DD9D68008E7}" dt="2022-12-08T20:16:15.651" v="762" actId="115"/>
          <ac:spMkLst>
            <pc:docMk/>
            <pc:sldMk cId="1496737382" sldId="260"/>
            <ac:spMk id="3" creationId="{E12CE5B0-90C1-7CB1-472D-B617C717240C}"/>
          </ac:spMkLst>
        </pc:spChg>
      </pc:sldChg>
      <pc:sldChg chg="modSp add mod modTransition">
        <pc:chgData name="Manly Luscombe" userId="d66a401e1e7a39bf" providerId="LiveId" clId="{8A68D093-8723-421D-B3CE-6DD9D68008E7}" dt="2022-12-08T20:47:11.224" v="1380"/>
        <pc:sldMkLst>
          <pc:docMk/>
          <pc:sldMk cId="1461745585" sldId="261"/>
        </pc:sldMkLst>
        <pc:spChg chg="mod">
          <ac:chgData name="Manly Luscombe" userId="d66a401e1e7a39bf" providerId="LiveId" clId="{8A68D093-8723-421D-B3CE-6DD9D68008E7}" dt="2022-12-08T20:21:46.404" v="1044" actId="5793"/>
          <ac:spMkLst>
            <pc:docMk/>
            <pc:sldMk cId="1461745585" sldId="261"/>
            <ac:spMk id="2" creationId="{B60D86E5-0791-F460-6002-5EFA72B14001}"/>
          </ac:spMkLst>
        </pc:spChg>
        <pc:spChg chg="mod">
          <ac:chgData name="Manly Luscombe" userId="d66a401e1e7a39bf" providerId="LiveId" clId="{8A68D093-8723-421D-B3CE-6DD9D68008E7}" dt="2022-12-08T20:19:13.697" v="1020" actId="20577"/>
          <ac:spMkLst>
            <pc:docMk/>
            <pc:sldMk cId="1461745585" sldId="261"/>
            <ac:spMk id="3" creationId="{E12CE5B0-90C1-7CB1-472D-B617C717240C}"/>
          </ac:spMkLst>
        </pc:spChg>
      </pc:sldChg>
      <pc:sldChg chg="modSp add mod modTransition">
        <pc:chgData name="Manly Luscombe" userId="d66a401e1e7a39bf" providerId="LiveId" clId="{8A68D093-8723-421D-B3CE-6DD9D68008E7}" dt="2022-12-08T20:47:11.224" v="1380"/>
        <pc:sldMkLst>
          <pc:docMk/>
          <pc:sldMk cId="3819593148" sldId="262"/>
        </pc:sldMkLst>
        <pc:spChg chg="mod">
          <ac:chgData name="Manly Luscombe" userId="d66a401e1e7a39bf" providerId="LiveId" clId="{8A68D093-8723-421D-B3CE-6DD9D68008E7}" dt="2022-12-08T20:22:03.044" v="1061" actId="5793"/>
          <ac:spMkLst>
            <pc:docMk/>
            <pc:sldMk cId="3819593148" sldId="262"/>
            <ac:spMk id="2" creationId="{B60D86E5-0791-F460-6002-5EFA72B14001}"/>
          </ac:spMkLst>
        </pc:spChg>
        <pc:spChg chg="mod">
          <ac:chgData name="Manly Luscombe" userId="d66a401e1e7a39bf" providerId="LiveId" clId="{8A68D093-8723-421D-B3CE-6DD9D68008E7}" dt="2022-12-08T20:21:04.730" v="1027" actId="255"/>
          <ac:spMkLst>
            <pc:docMk/>
            <pc:sldMk cId="3819593148" sldId="262"/>
            <ac:spMk id="3" creationId="{E12CE5B0-90C1-7CB1-472D-B617C717240C}"/>
          </ac:spMkLst>
        </pc:spChg>
      </pc:sldChg>
      <pc:sldChg chg="modSp add mod modTransition">
        <pc:chgData name="Manly Luscombe" userId="d66a401e1e7a39bf" providerId="LiveId" clId="{8A68D093-8723-421D-B3CE-6DD9D68008E7}" dt="2022-12-08T20:47:11.224" v="1380"/>
        <pc:sldMkLst>
          <pc:docMk/>
          <pc:sldMk cId="617597329" sldId="263"/>
        </pc:sldMkLst>
        <pc:spChg chg="mod">
          <ac:chgData name="Manly Luscombe" userId="d66a401e1e7a39bf" providerId="LiveId" clId="{8A68D093-8723-421D-B3CE-6DD9D68008E7}" dt="2022-12-08T20:26:13.799" v="1123" actId="20577"/>
          <ac:spMkLst>
            <pc:docMk/>
            <pc:sldMk cId="617597329" sldId="263"/>
            <ac:spMk id="2" creationId="{B60D86E5-0791-F460-6002-5EFA72B14001}"/>
          </ac:spMkLst>
        </pc:spChg>
        <pc:spChg chg="mod">
          <ac:chgData name="Manly Luscombe" userId="d66a401e1e7a39bf" providerId="LiveId" clId="{8A68D093-8723-421D-B3CE-6DD9D68008E7}" dt="2022-12-08T20:26:04.372" v="1104" actId="20577"/>
          <ac:spMkLst>
            <pc:docMk/>
            <pc:sldMk cId="617597329" sldId="263"/>
            <ac:spMk id="3" creationId="{E12CE5B0-90C1-7CB1-472D-B617C717240C}"/>
          </ac:spMkLst>
        </pc:spChg>
      </pc:sldChg>
      <pc:sldChg chg="modSp add mod modTransition">
        <pc:chgData name="Manly Luscombe" userId="d66a401e1e7a39bf" providerId="LiveId" clId="{8A68D093-8723-421D-B3CE-6DD9D68008E7}" dt="2022-12-08T20:47:11.224" v="1380"/>
        <pc:sldMkLst>
          <pc:docMk/>
          <pc:sldMk cId="3483954497" sldId="264"/>
        </pc:sldMkLst>
        <pc:spChg chg="mod">
          <ac:chgData name="Manly Luscombe" userId="d66a401e1e7a39bf" providerId="LiveId" clId="{8A68D093-8723-421D-B3CE-6DD9D68008E7}" dt="2022-12-08T20:26:29.825" v="1132" actId="20577"/>
          <ac:spMkLst>
            <pc:docMk/>
            <pc:sldMk cId="3483954497" sldId="264"/>
            <ac:spMk id="2" creationId="{B60D86E5-0791-F460-6002-5EFA72B14001}"/>
          </ac:spMkLst>
        </pc:spChg>
        <pc:spChg chg="mod">
          <ac:chgData name="Manly Luscombe" userId="d66a401e1e7a39bf" providerId="LiveId" clId="{8A68D093-8723-421D-B3CE-6DD9D68008E7}" dt="2022-12-08T20:27:47.714" v="1137" actId="14100"/>
          <ac:spMkLst>
            <pc:docMk/>
            <pc:sldMk cId="3483954497" sldId="264"/>
            <ac:spMk id="3" creationId="{E12CE5B0-90C1-7CB1-472D-B617C717240C}"/>
          </ac:spMkLst>
        </pc:spChg>
      </pc:sldChg>
      <pc:sldChg chg="modSp add mod modTransition">
        <pc:chgData name="Manly Luscombe" userId="d66a401e1e7a39bf" providerId="LiveId" clId="{8A68D093-8723-421D-B3CE-6DD9D68008E7}" dt="2022-12-08T20:47:11.224" v="1380"/>
        <pc:sldMkLst>
          <pc:docMk/>
          <pc:sldMk cId="1682819402" sldId="265"/>
        </pc:sldMkLst>
        <pc:spChg chg="mod">
          <ac:chgData name="Manly Luscombe" userId="d66a401e1e7a39bf" providerId="LiveId" clId="{8A68D093-8723-421D-B3CE-6DD9D68008E7}" dt="2022-12-08T20:28:28.941" v="1176" actId="20577"/>
          <ac:spMkLst>
            <pc:docMk/>
            <pc:sldMk cId="1682819402" sldId="265"/>
            <ac:spMk id="2" creationId="{B60D86E5-0791-F460-6002-5EFA72B14001}"/>
          </ac:spMkLst>
        </pc:spChg>
        <pc:spChg chg="mod">
          <ac:chgData name="Manly Luscombe" userId="d66a401e1e7a39bf" providerId="LiveId" clId="{8A68D093-8723-421D-B3CE-6DD9D68008E7}" dt="2022-12-08T20:29:38.335" v="1182" actId="20577"/>
          <ac:spMkLst>
            <pc:docMk/>
            <pc:sldMk cId="1682819402" sldId="265"/>
            <ac:spMk id="3" creationId="{E12CE5B0-90C1-7CB1-472D-B617C717240C}"/>
          </ac:spMkLst>
        </pc:spChg>
      </pc:sldChg>
      <pc:sldChg chg="modSp add mod modTransition">
        <pc:chgData name="Manly Luscombe" userId="d66a401e1e7a39bf" providerId="LiveId" clId="{8A68D093-8723-421D-B3CE-6DD9D68008E7}" dt="2022-12-08T20:47:11.224" v="1380"/>
        <pc:sldMkLst>
          <pc:docMk/>
          <pc:sldMk cId="3875704951" sldId="266"/>
        </pc:sldMkLst>
        <pc:spChg chg="mod">
          <ac:chgData name="Manly Luscombe" userId="d66a401e1e7a39bf" providerId="LiveId" clId="{8A68D093-8723-421D-B3CE-6DD9D68008E7}" dt="2022-12-08T20:30:00.287" v="1191" actId="20577"/>
          <ac:spMkLst>
            <pc:docMk/>
            <pc:sldMk cId="3875704951" sldId="266"/>
            <ac:spMk id="2" creationId="{B60D86E5-0791-F460-6002-5EFA72B14001}"/>
          </ac:spMkLst>
        </pc:spChg>
        <pc:spChg chg="mod">
          <ac:chgData name="Manly Luscombe" userId="d66a401e1e7a39bf" providerId="LiveId" clId="{8A68D093-8723-421D-B3CE-6DD9D68008E7}" dt="2022-12-08T20:31:35.386" v="1197" actId="115"/>
          <ac:spMkLst>
            <pc:docMk/>
            <pc:sldMk cId="3875704951" sldId="266"/>
            <ac:spMk id="3" creationId="{E12CE5B0-90C1-7CB1-472D-B617C717240C}"/>
          </ac:spMkLst>
        </pc:spChg>
      </pc:sldChg>
      <pc:sldChg chg="modSp add mod modTransition">
        <pc:chgData name="Manly Luscombe" userId="d66a401e1e7a39bf" providerId="LiveId" clId="{8A68D093-8723-421D-B3CE-6DD9D68008E7}" dt="2022-12-08T20:47:11.224" v="1380"/>
        <pc:sldMkLst>
          <pc:docMk/>
          <pc:sldMk cId="1126114973" sldId="267"/>
        </pc:sldMkLst>
        <pc:spChg chg="mod">
          <ac:chgData name="Manly Luscombe" userId="d66a401e1e7a39bf" providerId="LiveId" clId="{8A68D093-8723-421D-B3CE-6DD9D68008E7}" dt="2022-12-08T20:33:24.842" v="1244" actId="20577"/>
          <ac:spMkLst>
            <pc:docMk/>
            <pc:sldMk cId="1126114973" sldId="267"/>
            <ac:spMk id="2" creationId="{B60D86E5-0791-F460-6002-5EFA72B14001}"/>
          </ac:spMkLst>
        </pc:spChg>
        <pc:spChg chg="mod">
          <ac:chgData name="Manly Luscombe" userId="d66a401e1e7a39bf" providerId="LiveId" clId="{8A68D093-8723-421D-B3CE-6DD9D68008E7}" dt="2022-12-08T20:34:03.993" v="1249" actId="255"/>
          <ac:spMkLst>
            <pc:docMk/>
            <pc:sldMk cId="1126114973" sldId="267"/>
            <ac:spMk id="3" creationId="{E12CE5B0-90C1-7CB1-472D-B617C717240C}"/>
          </ac:spMkLst>
        </pc:spChg>
      </pc:sldChg>
      <pc:sldChg chg="modSp add mod modTransition">
        <pc:chgData name="Manly Luscombe" userId="d66a401e1e7a39bf" providerId="LiveId" clId="{8A68D093-8723-421D-B3CE-6DD9D68008E7}" dt="2022-12-08T20:47:11.224" v="1380"/>
        <pc:sldMkLst>
          <pc:docMk/>
          <pc:sldMk cId="3447959694" sldId="268"/>
        </pc:sldMkLst>
        <pc:spChg chg="mod">
          <ac:chgData name="Manly Luscombe" userId="d66a401e1e7a39bf" providerId="LiveId" clId="{8A68D093-8723-421D-B3CE-6DD9D68008E7}" dt="2022-12-08T20:34:49.853" v="1266" actId="20577"/>
          <ac:spMkLst>
            <pc:docMk/>
            <pc:sldMk cId="3447959694" sldId="268"/>
            <ac:spMk id="2" creationId="{B60D86E5-0791-F460-6002-5EFA72B14001}"/>
          </ac:spMkLst>
        </pc:spChg>
        <pc:spChg chg="mod">
          <ac:chgData name="Manly Luscombe" userId="d66a401e1e7a39bf" providerId="LiveId" clId="{8A68D093-8723-421D-B3CE-6DD9D68008E7}" dt="2022-12-08T20:36:03.195" v="1272" actId="115"/>
          <ac:spMkLst>
            <pc:docMk/>
            <pc:sldMk cId="3447959694" sldId="268"/>
            <ac:spMk id="3" creationId="{E12CE5B0-90C1-7CB1-472D-B617C717240C}"/>
          </ac:spMkLst>
        </pc:spChg>
      </pc:sldChg>
      <pc:sldChg chg="modSp add mod modTransition">
        <pc:chgData name="Manly Luscombe" userId="d66a401e1e7a39bf" providerId="LiveId" clId="{8A68D093-8723-421D-B3CE-6DD9D68008E7}" dt="2022-12-08T20:47:11.224" v="1380"/>
        <pc:sldMkLst>
          <pc:docMk/>
          <pc:sldMk cId="3996472393" sldId="269"/>
        </pc:sldMkLst>
        <pc:spChg chg="mod">
          <ac:chgData name="Manly Luscombe" userId="d66a401e1e7a39bf" providerId="LiveId" clId="{8A68D093-8723-421D-B3CE-6DD9D68008E7}" dt="2022-12-08T20:37:05.629" v="1291" actId="20577"/>
          <ac:spMkLst>
            <pc:docMk/>
            <pc:sldMk cId="3996472393" sldId="269"/>
            <ac:spMk id="2" creationId="{B60D86E5-0791-F460-6002-5EFA72B14001}"/>
          </ac:spMkLst>
        </pc:spChg>
        <pc:spChg chg="mod">
          <ac:chgData name="Manly Luscombe" userId="d66a401e1e7a39bf" providerId="LiveId" clId="{8A68D093-8723-421D-B3CE-6DD9D68008E7}" dt="2022-12-08T20:38:18.938" v="1295" actId="255"/>
          <ac:spMkLst>
            <pc:docMk/>
            <pc:sldMk cId="3996472393" sldId="269"/>
            <ac:spMk id="3" creationId="{E12CE5B0-90C1-7CB1-472D-B617C717240C}"/>
          </ac:spMkLst>
        </pc:spChg>
      </pc:sldChg>
      <pc:sldChg chg="modSp add mod modTransition">
        <pc:chgData name="Manly Luscombe" userId="d66a401e1e7a39bf" providerId="LiveId" clId="{8A68D093-8723-421D-B3CE-6DD9D68008E7}" dt="2022-12-08T20:47:11.224" v="1380"/>
        <pc:sldMkLst>
          <pc:docMk/>
          <pc:sldMk cId="1452633003" sldId="270"/>
        </pc:sldMkLst>
        <pc:spChg chg="mod">
          <ac:chgData name="Manly Luscombe" userId="d66a401e1e7a39bf" providerId="LiveId" clId="{8A68D093-8723-421D-B3CE-6DD9D68008E7}" dt="2022-12-08T20:38:43.109" v="1304" actId="20577"/>
          <ac:spMkLst>
            <pc:docMk/>
            <pc:sldMk cId="1452633003" sldId="270"/>
            <ac:spMk id="2" creationId="{B60D86E5-0791-F460-6002-5EFA72B14001}"/>
          </ac:spMkLst>
        </pc:spChg>
        <pc:spChg chg="mod">
          <ac:chgData name="Manly Luscombe" userId="d66a401e1e7a39bf" providerId="LiveId" clId="{8A68D093-8723-421D-B3CE-6DD9D68008E7}" dt="2022-12-08T20:40:08.718" v="1309" actId="115"/>
          <ac:spMkLst>
            <pc:docMk/>
            <pc:sldMk cId="1452633003" sldId="270"/>
            <ac:spMk id="3" creationId="{E12CE5B0-90C1-7CB1-472D-B617C717240C}"/>
          </ac:spMkLst>
        </pc:spChg>
      </pc:sldChg>
      <pc:sldChg chg="modSp add mod modTransition">
        <pc:chgData name="Manly Luscombe" userId="d66a401e1e7a39bf" providerId="LiveId" clId="{8A68D093-8723-421D-B3CE-6DD9D68008E7}" dt="2022-12-08T20:47:11.224" v="1380"/>
        <pc:sldMkLst>
          <pc:docMk/>
          <pc:sldMk cId="1608776031" sldId="271"/>
        </pc:sldMkLst>
        <pc:spChg chg="mod">
          <ac:chgData name="Manly Luscombe" userId="d66a401e1e7a39bf" providerId="LiveId" clId="{8A68D093-8723-421D-B3CE-6DD9D68008E7}" dt="2022-12-08T20:44:25.839" v="1354" actId="20577"/>
          <ac:spMkLst>
            <pc:docMk/>
            <pc:sldMk cId="1608776031" sldId="271"/>
            <ac:spMk id="2" creationId="{B60D86E5-0791-F460-6002-5EFA72B14001}"/>
          </ac:spMkLst>
        </pc:spChg>
        <pc:spChg chg="mod">
          <ac:chgData name="Manly Luscombe" userId="d66a401e1e7a39bf" providerId="LiveId" clId="{8A68D093-8723-421D-B3CE-6DD9D68008E7}" dt="2022-12-08T20:44:10.488" v="1351" actId="255"/>
          <ac:spMkLst>
            <pc:docMk/>
            <pc:sldMk cId="1608776031" sldId="271"/>
            <ac:spMk id="3" creationId="{E12CE5B0-90C1-7CB1-472D-B617C717240C}"/>
          </ac:spMkLst>
        </pc:spChg>
      </pc:sldChg>
      <pc:sldChg chg="modSp add mod modTransition">
        <pc:chgData name="Manly Luscombe" userId="d66a401e1e7a39bf" providerId="LiveId" clId="{8A68D093-8723-421D-B3CE-6DD9D68008E7}" dt="2022-12-08T20:47:11.224" v="1380"/>
        <pc:sldMkLst>
          <pc:docMk/>
          <pc:sldMk cId="2277188611" sldId="272"/>
        </pc:sldMkLst>
        <pc:spChg chg="mod">
          <ac:chgData name="Manly Luscombe" userId="d66a401e1e7a39bf" providerId="LiveId" clId="{8A68D093-8723-421D-B3CE-6DD9D68008E7}" dt="2022-12-08T20:44:53.048" v="1371" actId="20577"/>
          <ac:spMkLst>
            <pc:docMk/>
            <pc:sldMk cId="2277188611" sldId="272"/>
            <ac:spMk id="2" creationId="{B60D86E5-0791-F460-6002-5EFA72B14001}"/>
          </ac:spMkLst>
        </pc:spChg>
        <pc:spChg chg="mod">
          <ac:chgData name="Manly Luscombe" userId="d66a401e1e7a39bf" providerId="LiveId" clId="{8A68D093-8723-421D-B3CE-6DD9D68008E7}" dt="2022-12-08T20:45:30.582" v="1375" actId="255"/>
          <ac:spMkLst>
            <pc:docMk/>
            <pc:sldMk cId="2277188611" sldId="272"/>
            <ac:spMk id="3" creationId="{E12CE5B0-90C1-7CB1-472D-B617C717240C}"/>
          </ac:spMkLst>
        </pc:spChg>
      </pc:sldChg>
      <pc:sldChg chg="add ord modTransition">
        <pc:chgData name="Manly Luscombe" userId="d66a401e1e7a39bf" providerId="LiveId" clId="{8A68D093-8723-421D-B3CE-6DD9D68008E7}" dt="2022-12-08T20:47:11.224" v="1380"/>
        <pc:sldMkLst>
          <pc:docMk/>
          <pc:sldMk cId="2767656752" sldId="273"/>
        </pc:sldMkLst>
      </pc:sldChg>
      <pc:sldMasterChg chg="modTransition modSldLayout">
        <pc:chgData name="Manly Luscombe" userId="d66a401e1e7a39bf" providerId="LiveId" clId="{8A68D093-8723-421D-B3CE-6DD9D68008E7}" dt="2022-12-08T20:47:11.224" v="1380"/>
        <pc:sldMasterMkLst>
          <pc:docMk/>
          <pc:sldMasterMk cId="0" sldId="2147483648"/>
        </pc:sldMasterMkLst>
        <pc:sldLayoutChg chg="modTransition">
          <pc:chgData name="Manly Luscombe" userId="d66a401e1e7a39bf" providerId="LiveId" clId="{8A68D093-8723-421D-B3CE-6DD9D68008E7}" dt="2022-12-08T20:47:11.224" v="1380"/>
          <pc:sldLayoutMkLst>
            <pc:docMk/>
            <pc:sldMasterMk cId="0" sldId="2147483648"/>
            <pc:sldLayoutMk cId="0" sldId="2147483649"/>
          </pc:sldLayoutMkLst>
        </pc:sldLayoutChg>
        <pc:sldLayoutChg chg="modTransition">
          <pc:chgData name="Manly Luscombe" userId="d66a401e1e7a39bf" providerId="LiveId" clId="{8A68D093-8723-421D-B3CE-6DD9D68008E7}" dt="2022-12-08T20:47:11.224" v="1380"/>
          <pc:sldLayoutMkLst>
            <pc:docMk/>
            <pc:sldMasterMk cId="0" sldId="2147483648"/>
            <pc:sldLayoutMk cId="0" sldId="2147483650"/>
          </pc:sldLayoutMkLst>
        </pc:sldLayoutChg>
        <pc:sldLayoutChg chg="modTransition">
          <pc:chgData name="Manly Luscombe" userId="d66a401e1e7a39bf" providerId="LiveId" clId="{8A68D093-8723-421D-B3CE-6DD9D68008E7}" dt="2022-12-08T20:47:11.224" v="1380"/>
          <pc:sldLayoutMkLst>
            <pc:docMk/>
            <pc:sldMasterMk cId="0" sldId="2147483648"/>
            <pc:sldLayoutMk cId="0" sldId="2147483651"/>
          </pc:sldLayoutMkLst>
        </pc:sldLayoutChg>
        <pc:sldLayoutChg chg="modTransition">
          <pc:chgData name="Manly Luscombe" userId="d66a401e1e7a39bf" providerId="LiveId" clId="{8A68D093-8723-421D-B3CE-6DD9D68008E7}" dt="2022-12-08T20:47:11.224" v="1380"/>
          <pc:sldLayoutMkLst>
            <pc:docMk/>
            <pc:sldMasterMk cId="0" sldId="2147483648"/>
            <pc:sldLayoutMk cId="0" sldId="2147483652"/>
          </pc:sldLayoutMkLst>
        </pc:sldLayoutChg>
        <pc:sldLayoutChg chg="modTransition">
          <pc:chgData name="Manly Luscombe" userId="d66a401e1e7a39bf" providerId="LiveId" clId="{8A68D093-8723-421D-B3CE-6DD9D68008E7}" dt="2022-12-08T20:47:11.224" v="1380"/>
          <pc:sldLayoutMkLst>
            <pc:docMk/>
            <pc:sldMasterMk cId="0" sldId="2147483648"/>
            <pc:sldLayoutMk cId="0" sldId="2147483653"/>
          </pc:sldLayoutMkLst>
        </pc:sldLayoutChg>
        <pc:sldLayoutChg chg="modTransition">
          <pc:chgData name="Manly Luscombe" userId="d66a401e1e7a39bf" providerId="LiveId" clId="{8A68D093-8723-421D-B3CE-6DD9D68008E7}" dt="2022-12-08T20:47:11.224" v="1380"/>
          <pc:sldLayoutMkLst>
            <pc:docMk/>
            <pc:sldMasterMk cId="0" sldId="2147483648"/>
            <pc:sldLayoutMk cId="0" sldId="2147483654"/>
          </pc:sldLayoutMkLst>
        </pc:sldLayoutChg>
        <pc:sldLayoutChg chg="modTransition">
          <pc:chgData name="Manly Luscombe" userId="d66a401e1e7a39bf" providerId="LiveId" clId="{8A68D093-8723-421D-B3CE-6DD9D68008E7}" dt="2022-12-08T20:47:11.224" v="1380"/>
          <pc:sldLayoutMkLst>
            <pc:docMk/>
            <pc:sldMasterMk cId="0" sldId="2147483648"/>
            <pc:sldLayoutMk cId="0" sldId="2147483655"/>
          </pc:sldLayoutMkLst>
        </pc:sldLayoutChg>
        <pc:sldLayoutChg chg="modTransition">
          <pc:chgData name="Manly Luscombe" userId="d66a401e1e7a39bf" providerId="LiveId" clId="{8A68D093-8723-421D-B3CE-6DD9D68008E7}" dt="2022-12-08T20:47:11.224" v="1380"/>
          <pc:sldLayoutMkLst>
            <pc:docMk/>
            <pc:sldMasterMk cId="0" sldId="2147483648"/>
            <pc:sldLayoutMk cId="0" sldId="2147483656"/>
          </pc:sldLayoutMkLst>
        </pc:sldLayoutChg>
        <pc:sldLayoutChg chg="modTransition">
          <pc:chgData name="Manly Luscombe" userId="d66a401e1e7a39bf" providerId="LiveId" clId="{8A68D093-8723-421D-B3CE-6DD9D68008E7}" dt="2022-12-08T20:47:11.224" v="1380"/>
          <pc:sldLayoutMkLst>
            <pc:docMk/>
            <pc:sldMasterMk cId="0" sldId="2147483648"/>
            <pc:sldLayoutMk cId="0" sldId="2147483657"/>
          </pc:sldLayoutMkLst>
        </pc:sldLayoutChg>
        <pc:sldLayoutChg chg="modTransition">
          <pc:chgData name="Manly Luscombe" userId="d66a401e1e7a39bf" providerId="LiveId" clId="{8A68D093-8723-421D-B3CE-6DD9D68008E7}" dt="2022-12-08T20:47:11.224" v="1380"/>
          <pc:sldLayoutMkLst>
            <pc:docMk/>
            <pc:sldMasterMk cId="0" sldId="2147483648"/>
            <pc:sldLayoutMk cId="0" sldId="2147483658"/>
          </pc:sldLayoutMkLst>
        </pc:sldLayoutChg>
        <pc:sldLayoutChg chg="modTransition">
          <pc:chgData name="Manly Luscombe" userId="d66a401e1e7a39bf" providerId="LiveId" clId="{8A68D093-8723-421D-B3CE-6DD9D68008E7}" dt="2022-12-08T20:47:11.224" v="1380"/>
          <pc:sldLayoutMkLst>
            <pc:docMk/>
            <pc:sldMasterMk cId="0" sldId="2147483648"/>
            <pc:sldLayoutMk cId="0" sldId="2147483659"/>
          </pc:sldLayoutMkLst>
        </pc:sldLayoutChg>
        <pc:sldLayoutChg chg="modTransition">
          <pc:chgData name="Manly Luscombe" userId="d66a401e1e7a39bf" providerId="LiveId" clId="{8A68D093-8723-421D-B3CE-6DD9D68008E7}" dt="2022-12-08T20:47:11.224" v="1380"/>
          <pc:sldLayoutMkLst>
            <pc:docMk/>
            <pc:sldMasterMk cId="0" sldId="2147483648"/>
            <pc:sldLayoutMk cId="0" sldId="2147483660"/>
          </pc:sldLayoutMkLst>
        </pc:sldLayoutChg>
        <pc:sldLayoutChg chg="modTransition">
          <pc:chgData name="Manly Luscombe" userId="d66a401e1e7a39bf" providerId="LiveId" clId="{8A68D093-8723-421D-B3CE-6DD9D68008E7}" dt="2022-12-08T20:47:11.224" v="1380"/>
          <pc:sldLayoutMkLst>
            <pc:docMk/>
            <pc:sldMasterMk cId="0" sldId="2147483648"/>
            <pc:sldLayoutMk cId="0" sldId="2147483661"/>
          </pc:sldLayoutMkLst>
        </pc:sldLayoutChg>
        <pc:sldLayoutChg chg="modTransition">
          <pc:chgData name="Manly Luscombe" userId="d66a401e1e7a39bf" providerId="LiveId" clId="{8A68D093-8723-421D-B3CE-6DD9D68008E7}" dt="2022-12-08T20:47:11.224" v="1380"/>
          <pc:sldLayoutMkLst>
            <pc:docMk/>
            <pc:sldMasterMk cId="0" sldId="2147483648"/>
            <pc:sldLayoutMk cId="0" sldId="2147483663"/>
          </pc:sldLayoutMkLst>
        </pc:sldLayoutChg>
        <pc:sldLayoutChg chg="modTransition">
          <pc:chgData name="Manly Luscombe" userId="d66a401e1e7a39bf" providerId="LiveId" clId="{8A68D093-8723-421D-B3CE-6DD9D68008E7}" dt="2022-12-08T20:47:11.224" v="1380"/>
          <pc:sldLayoutMkLst>
            <pc:docMk/>
            <pc:sldMasterMk cId="0" sldId="2147483648"/>
            <pc:sldLayoutMk cId="0" sldId="2147483666"/>
          </pc:sldLayoutMkLst>
        </pc:sldLayoutChg>
        <pc:sldLayoutChg chg="modTransition">
          <pc:chgData name="Manly Luscombe" userId="d66a401e1e7a39bf" providerId="LiveId" clId="{8A68D093-8723-421D-B3CE-6DD9D68008E7}" dt="2022-12-08T20:47:11.224" v="1380"/>
          <pc:sldLayoutMkLst>
            <pc:docMk/>
            <pc:sldMasterMk cId="0" sldId="2147483648"/>
            <pc:sldLayoutMk cId="0" sldId="2147483667"/>
          </pc:sldLayoutMkLst>
        </pc:sldLayoutChg>
        <pc:sldLayoutChg chg="modTransition">
          <pc:chgData name="Manly Luscombe" userId="d66a401e1e7a39bf" providerId="LiveId" clId="{8A68D093-8723-421D-B3CE-6DD9D68008E7}" dt="2022-12-08T20:47:11.224" v="1380"/>
          <pc:sldLayoutMkLst>
            <pc:docMk/>
            <pc:sldMasterMk cId="0" sldId="2147483648"/>
            <pc:sldLayoutMk cId="0" sldId="2147483668"/>
          </pc:sldLayoutMkLst>
        </pc:sldLayoutChg>
      </pc:sldMaster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63BBFF-77C1-4BF1-A3B2-2505841100BA}" type="datetimeFigureOut">
              <a:rPr lang="en-US" dirty="0"/>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C93879-1153-42D3-8EC7-7A3CC94658D3}" type="datetimeFigureOut">
              <a:rPr lang="en-US" dirty="0"/>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2E1496-D8B1-4FDC-98A5-AD2561A2EE12}" type="datetimeFigureOut">
              <a:rPr lang="en-US" dirty="0"/>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8AD3855-5B08-4570-810C-DE4498675D2C}" type="datetimeFigureOut">
              <a:rPr lang="en-US" dirty="0"/>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5FC1B1A-3400-4A09-B018-5620D6ADA4AF}" type="datetimeFigureOut">
              <a:rPr lang="en-US" dirty="0"/>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33EE65E-8B04-4250-B4A9-5C65F355F1A2}" type="datetimeFigureOut">
              <a:rPr lang="en-US" dirty="0"/>
              <a:t>12/8/2022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4F5881F-8E44-4F15-AB98-80B7869E49CA}" type="datetimeFigureOut">
              <a:rPr lang="en-US" dirty="0"/>
              <a:t>12/8/2022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7D2069-43FA-49C5-9F0E-58E1EB237AEF}" type="datetimeFigureOut">
              <a:rPr lang="en-US" dirty="0"/>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05854CA-19F4-4771-B6A2-DA5C0742B220}" type="datetimeFigureOut">
              <a:rPr lang="en-US" dirty="0"/>
              <a:t>12/8/2022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ED2BB1-BB31-4EB8-A961-18800A74EAA8}" type="datetimeFigureOut">
              <a:rPr lang="en-US" dirty="0"/>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40B886-74BB-4D5E-9EA9-584482FE40E6}" type="datetimeFigureOut">
              <a:rPr lang="en-US" dirty="0"/>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CA4CCD1-3502-4C30-947C-75FC88992007}" type="datetimeFigureOut">
              <a:rPr lang="en-US" dirty="0"/>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0B797A-E8AF-4231-9C64-308C5BB9ED3E}" type="datetimeFigureOut">
              <a:rPr lang="en-US" dirty="0"/>
              <a:t>12/8/2022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EB24146-07E2-48CA-8629-5887ED47FCDB}" type="datetimeFigureOut">
              <a:rPr lang="en-US" dirty="0"/>
              <a:t>12/8/2022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407E718-B4F0-433E-A285-0013249184C0}" type="datetimeFigureOut">
              <a:rPr lang="en-US" dirty="0"/>
              <a:t>12/8/2022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8E44C4-3D72-4D6E-86A4-F5491DC49E6D}" type="datetimeFigureOut">
              <a:rPr lang="en-US" dirty="0"/>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B8EA14-E6AC-4B59-973C-7A06B0EDE3E3}" type="datetimeFigureOut">
              <a:rPr lang="en-US" dirty="0"/>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BB3B3F-C0CE-47CB-BCED-F49A710726FF}" type="datetimeFigureOut">
              <a:rPr lang="en-US" dirty="0"/>
              <a:t>12/8/2022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7CDC1-A364-6478-8D67-E5DAE7615676}"/>
              </a:ext>
            </a:extLst>
          </p:cNvPr>
          <p:cNvSpPr>
            <a:spLocks noGrp="1"/>
          </p:cNvSpPr>
          <p:nvPr>
            <p:ph type="ctrTitle"/>
          </p:nvPr>
        </p:nvSpPr>
        <p:spPr>
          <a:xfrm>
            <a:off x="238540" y="2733708"/>
            <a:ext cx="6877877" cy="1534213"/>
          </a:xfrm>
        </p:spPr>
        <p:txBody>
          <a:bodyPr/>
          <a:lstStyle/>
          <a:p>
            <a:br>
              <a:rPr lang="en-US" dirty="0"/>
            </a:br>
            <a:r>
              <a:rPr lang="en-US" dirty="0"/>
              <a:t>Balance – God:</a:t>
            </a:r>
            <a:br>
              <a:rPr lang="en-US" dirty="0"/>
            </a:br>
            <a:r>
              <a:rPr lang="en-US" dirty="0" err="1"/>
              <a:t>Goodnes</a:t>
            </a:r>
            <a:r>
              <a:rPr lang="en-US" dirty="0"/>
              <a:t> and Severity</a:t>
            </a:r>
          </a:p>
        </p:txBody>
      </p:sp>
      <p:sp>
        <p:nvSpPr>
          <p:cNvPr id="3" name="Subtitle 2">
            <a:extLst>
              <a:ext uri="{FF2B5EF4-FFF2-40B4-BE49-F238E27FC236}">
                <a16:creationId xmlns:a16="http://schemas.microsoft.com/office/drawing/2014/main" id="{60FDC58B-3BB2-05DB-3CAA-9D0D70F44EB3}"/>
              </a:ext>
            </a:extLst>
          </p:cNvPr>
          <p:cNvSpPr>
            <a:spLocks noGrp="1"/>
          </p:cNvSpPr>
          <p:nvPr>
            <p:ph type="subTitle" idx="1"/>
          </p:nvPr>
        </p:nvSpPr>
        <p:spPr>
          <a:xfrm>
            <a:off x="680322" y="5486400"/>
            <a:ext cx="8144134" cy="927652"/>
          </a:xfrm>
        </p:spPr>
        <p:txBody>
          <a:bodyPr>
            <a:normAutofit lnSpcReduction="10000"/>
          </a:bodyPr>
          <a:lstStyle/>
          <a:p>
            <a:r>
              <a:rPr lang="en-US" sz="3200" dirty="0"/>
              <a:t>SERIES ON BALANCE AS WE SEEK TO UNDERSTAND THE BIBLE</a:t>
            </a:r>
          </a:p>
        </p:txBody>
      </p:sp>
      <p:pic>
        <p:nvPicPr>
          <p:cNvPr id="4" name="Picture 3">
            <a:extLst>
              <a:ext uri="{FF2B5EF4-FFF2-40B4-BE49-F238E27FC236}">
                <a16:creationId xmlns:a16="http://schemas.microsoft.com/office/drawing/2014/main" id="{267643D6-AC64-365D-9E9E-21647F457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7478" y="1523668"/>
            <a:ext cx="4704522" cy="3810663"/>
          </a:xfrm>
          <a:prstGeom prst="rect">
            <a:avLst/>
          </a:prstGeom>
        </p:spPr>
      </p:pic>
    </p:spTree>
    <p:extLst>
      <p:ext uri="{BB962C8B-B14F-4D97-AF65-F5344CB8AC3E}">
        <p14:creationId xmlns:p14="http://schemas.microsoft.com/office/powerpoint/2010/main" val="327866016"/>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D86E5-0791-F460-6002-5EFA72B14001}"/>
              </a:ext>
            </a:extLst>
          </p:cNvPr>
          <p:cNvSpPr>
            <a:spLocks noGrp="1"/>
          </p:cNvSpPr>
          <p:nvPr>
            <p:ph type="title"/>
          </p:nvPr>
        </p:nvSpPr>
        <p:spPr/>
        <p:txBody>
          <a:bodyPr/>
          <a:lstStyle/>
          <a:p>
            <a:r>
              <a:rPr lang="en-US" dirty="0"/>
              <a:t>Corinth – 1 Cor. 1 – Goodness of God</a:t>
            </a:r>
          </a:p>
        </p:txBody>
      </p:sp>
      <p:sp>
        <p:nvSpPr>
          <p:cNvPr id="3" name="Content Placeholder 2">
            <a:extLst>
              <a:ext uri="{FF2B5EF4-FFF2-40B4-BE49-F238E27FC236}">
                <a16:creationId xmlns:a16="http://schemas.microsoft.com/office/drawing/2014/main" id="{E12CE5B0-90C1-7CB1-472D-B617C717240C}"/>
              </a:ext>
            </a:extLst>
          </p:cNvPr>
          <p:cNvSpPr>
            <a:spLocks noGrp="1"/>
          </p:cNvSpPr>
          <p:nvPr>
            <p:ph idx="1"/>
          </p:nvPr>
        </p:nvSpPr>
        <p:spPr>
          <a:xfrm>
            <a:off x="680321" y="2305878"/>
            <a:ext cx="9613861" cy="3630311"/>
          </a:xfrm>
        </p:spPr>
        <p:txBody>
          <a:bodyPr>
            <a:noAutofit/>
          </a:bodyPr>
          <a:lstStyle/>
          <a:p>
            <a:pPr marR="0" algn="l" rtl="0"/>
            <a:r>
              <a:rPr lang="en-US" b="1" i="0" u="none" strike="noStrike" baseline="0" dirty="0">
                <a:latin typeface="Verdana" panose="020B0604030504040204" pitchFamily="34" charset="0"/>
              </a:rPr>
              <a:t>(1 Corinthians 1:1)  Paul, called </a:t>
            </a:r>
            <a:r>
              <a:rPr lang="en-US" b="1" i="1" u="none" strike="noStrike" baseline="0" dirty="0">
                <a:latin typeface="Verdana" panose="020B0604030504040204" pitchFamily="34" charset="0"/>
              </a:rPr>
              <a:t>to be</a:t>
            </a:r>
            <a:r>
              <a:rPr lang="en-US" b="1" i="0" u="none" strike="noStrike" baseline="0" dirty="0">
                <a:latin typeface="Verdana" panose="020B0604030504040204" pitchFamily="34" charset="0"/>
              </a:rPr>
              <a:t> an apostle of Jesus Christ through the will of God, and Sosthenes </a:t>
            </a:r>
            <a:r>
              <a:rPr lang="en-US" b="1" i="1" u="none" strike="noStrike" baseline="0" dirty="0">
                <a:latin typeface="Verdana" panose="020B0604030504040204" pitchFamily="34" charset="0"/>
              </a:rPr>
              <a:t>our</a:t>
            </a:r>
            <a:r>
              <a:rPr lang="en-US" b="1" i="0" u="none" strike="noStrike" baseline="0" dirty="0">
                <a:latin typeface="Verdana" panose="020B0604030504040204" pitchFamily="34" charset="0"/>
              </a:rPr>
              <a:t> brother,</a:t>
            </a:r>
          </a:p>
          <a:p>
            <a:pPr marR="0" algn="l" rtl="0"/>
            <a:r>
              <a:rPr lang="en-US" b="1" i="0" u="none" strike="noStrike" baseline="0" dirty="0">
                <a:latin typeface="Verdana" panose="020B0604030504040204" pitchFamily="34" charset="0"/>
              </a:rPr>
              <a:t>(1 Corinthians 1:2)  To the church of God which is at Corinth, to those who are sanctified in Christ Jesus, called </a:t>
            </a:r>
            <a:r>
              <a:rPr lang="en-US" b="1" i="1" u="none" strike="noStrike" baseline="0" dirty="0">
                <a:latin typeface="Verdana" panose="020B0604030504040204" pitchFamily="34" charset="0"/>
              </a:rPr>
              <a:t>to be</a:t>
            </a:r>
            <a:r>
              <a:rPr lang="en-US" b="1" i="0" u="none" strike="noStrike" baseline="0" dirty="0">
                <a:latin typeface="Verdana" panose="020B0604030504040204" pitchFamily="34" charset="0"/>
              </a:rPr>
              <a:t> saints, with all who in every place call on the name of Jesus Christ our Lord, both theirs and ours:</a:t>
            </a:r>
          </a:p>
          <a:p>
            <a:pPr marR="0" algn="l" rtl="0"/>
            <a:r>
              <a:rPr lang="en-US" b="1" i="0" u="none" strike="noStrike" baseline="0" dirty="0">
                <a:latin typeface="Verdana" panose="020B0604030504040204" pitchFamily="34" charset="0"/>
              </a:rPr>
              <a:t>(1 Corinthians 1:3)  Grace to you and peace from God our Father and the Lord Jesus Christ.</a:t>
            </a:r>
          </a:p>
        </p:txBody>
      </p:sp>
    </p:spTree>
    <p:extLst>
      <p:ext uri="{BB962C8B-B14F-4D97-AF65-F5344CB8AC3E}">
        <p14:creationId xmlns:p14="http://schemas.microsoft.com/office/powerpoint/2010/main" val="1682819402"/>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D86E5-0791-F460-6002-5EFA72B14001}"/>
              </a:ext>
            </a:extLst>
          </p:cNvPr>
          <p:cNvSpPr>
            <a:spLocks noGrp="1"/>
          </p:cNvSpPr>
          <p:nvPr>
            <p:ph type="title"/>
          </p:nvPr>
        </p:nvSpPr>
        <p:spPr/>
        <p:txBody>
          <a:bodyPr/>
          <a:lstStyle/>
          <a:p>
            <a:r>
              <a:rPr lang="en-US" dirty="0"/>
              <a:t>Corinth – 1 Cor. 1 – Severity of God</a:t>
            </a:r>
          </a:p>
        </p:txBody>
      </p:sp>
      <p:sp>
        <p:nvSpPr>
          <p:cNvPr id="3" name="Content Placeholder 2">
            <a:extLst>
              <a:ext uri="{FF2B5EF4-FFF2-40B4-BE49-F238E27FC236}">
                <a16:creationId xmlns:a16="http://schemas.microsoft.com/office/drawing/2014/main" id="{E12CE5B0-90C1-7CB1-472D-B617C717240C}"/>
              </a:ext>
            </a:extLst>
          </p:cNvPr>
          <p:cNvSpPr>
            <a:spLocks noGrp="1"/>
          </p:cNvSpPr>
          <p:nvPr>
            <p:ph idx="1"/>
          </p:nvPr>
        </p:nvSpPr>
        <p:spPr>
          <a:xfrm>
            <a:off x="680321" y="2305878"/>
            <a:ext cx="9613861" cy="3630311"/>
          </a:xfrm>
        </p:spPr>
        <p:txBody>
          <a:bodyPr>
            <a:noAutofit/>
          </a:bodyPr>
          <a:lstStyle/>
          <a:p>
            <a:pPr marR="0" algn="l" rtl="0"/>
            <a:r>
              <a:rPr lang="en-US" sz="2800" b="1" i="0" u="none" strike="noStrike" baseline="0" dirty="0">
                <a:latin typeface="Verdana" panose="020B0604030504040204" pitchFamily="34" charset="0"/>
              </a:rPr>
              <a:t>(1 Corinthians 1:10)  Now I plead with you, brethren, by the name of our Lord Jesus Christ, that you all speak the same thing, and </a:t>
            </a:r>
            <a:r>
              <a:rPr lang="en-US" sz="2800" b="1" i="1" u="none" strike="noStrike" baseline="0" dirty="0">
                <a:latin typeface="Verdana" panose="020B0604030504040204" pitchFamily="34" charset="0"/>
              </a:rPr>
              <a:t>that</a:t>
            </a:r>
            <a:r>
              <a:rPr lang="en-US" sz="2800" b="1" i="0" u="none" strike="noStrike" baseline="0" dirty="0">
                <a:latin typeface="Verdana" panose="020B0604030504040204" pitchFamily="34" charset="0"/>
              </a:rPr>
              <a:t> there be no </a:t>
            </a:r>
            <a:r>
              <a:rPr lang="en-US" sz="2800" b="1" i="0" u="sng" strike="noStrike" baseline="0" dirty="0">
                <a:latin typeface="Verdana" panose="020B0604030504040204" pitchFamily="34" charset="0"/>
              </a:rPr>
              <a:t>divisions among you</a:t>
            </a:r>
            <a:r>
              <a:rPr lang="en-US" sz="2800" b="1" i="0" u="none" strike="noStrike" baseline="0" dirty="0">
                <a:latin typeface="Verdana" panose="020B0604030504040204" pitchFamily="34" charset="0"/>
              </a:rPr>
              <a:t>, but </a:t>
            </a:r>
            <a:r>
              <a:rPr lang="en-US" sz="2800" b="1" i="1" u="none" strike="noStrike" baseline="0" dirty="0">
                <a:latin typeface="Verdana" panose="020B0604030504040204" pitchFamily="34" charset="0"/>
              </a:rPr>
              <a:t>that</a:t>
            </a:r>
            <a:r>
              <a:rPr lang="en-US" sz="2800" b="1" i="0" u="none" strike="noStrike" baseline="0" dirty="0">
                <a:latin typeface="Verdana" panose="020B0604030504040204" pitchFamily="34" charset="0"/>
              </a:rPr>
              <a:t> you be perfectly joined together in the same mind and in the same judgment.</a:t>
            </a:r>
          </a:p>
          <a:p>
            <a:pPr marR="0" algn="l" rtl="0"/>
            <a:r>
              <a:rPr lang="en-US" sz="2800" b="1" i="0" u="none" strike="noStrike" baseline="0" dirty="0">
                <a:latin typeface="Verdana" panose="020B0604030504040204" pitchFamily="34" charset="0"/>
              </a:rPr>
              <a:t>(1 Corinthians 1:11)  For it has been declared to me concerning you, my brethren, by those of Chloe's </a:t>
            </a:r>
            <a:r>
              <a:rPr lang="en-US" sz="2800" b="1" i="1" u="none" strike="noStrike" baseline="0" dirty="0">
                <a:latin typeface="Verdana" panose="020B0604030504040204" pitchFamily="34" charset="0"/>
              </a:rPr>
              <a:t>household,</a:t>
            </a:r>
            <a:r>
              <a:rPr lang="en-US" sz="2800" b="1" i="0" u="none" strike="noStrike" baseline="0" dirty="0">
                <a:latin typeface="Verdana" panose="020B0604030504040204" pitchFamily="34" charset="0"/>
              </a:rPr>
              <a:t> that there are </a:t>
            </a:r>
            <a:r>
              <a:rPr lang="en-US" sz="2800" b="1" i="0" u="sng" strike="noStrike" baseline="0" dirty="0">
                <a:latin typeface="Verdana" panose="020B0604030504040204" pitchFamily="34" charset="0"/>
              </a:rPr>
              <a:t>contentions</a:t>
            </a:r>
            <a:r>
              <a:rPr lang="en-US" sz="2800" b="1" i="0" u="none" strike="noStrike" baseline="0" dirty="0">
                <a:latin typeface="Verdana" panose="020B0604030504040204" pitchFamily="34" charset="0"/>
              </a:rPr>
              <a:t> among you.</a:t>
            </a:r>
          </a:p>
        </p:txBody>
      </p:sp>
    </p:spTree>
    <p:extLst>
      <p:ext uri="{BB962C8B-B14F-4D97-AF65-F5344CB8AC3E}">
        <p14:creationId xmlns:p14="http://schemas.microsoft.com/office/powerpoint/2010/main" val="3875704951"/>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D86E5-0791-F460-6002-5EFA72B14001}"/>
              </a:ext>
            </a:extLst>
          </p:cNvPr>
          <p:cNvSpPr>
            <a:spLocks noGrp="1"/>
          </p:cNvSpPr>
          <p:nvPr>
            <p:ph type="title"/>
          </p:nvPr>
        </p:nvSpPr>
        <p:spPr/>
        <p:txBody>
          <a:bodyPr/>
          <a:lstStyle/>
          <a:p>
            <a:r>
              <a:rPr lang="en-US" dirty="0"/>
              <a:t>Ephesus – Rev. 2 – Goodness of God</a:t>
            </a:r>
          </a:p>
        </p:txBody>
      </p:sp>
      <p:sp>
        <p:nvSpPr>
          <p:cNvPr id="3" name="Content Placeholder 2">
            <a:extLst>
              <a:ext uri="{FF2B5EF4-FFF2-40B4-BE49-F238E27FC236}">
                <a16:creationId xmlns:a16="http://schemas.microsoft.com/office/drawing/2014/main" id="{E12CE5B0-90C1-7CB1-472D-B617C717240C}"/>
              </a:ext>
            </a:extLst>
          </p:cNvPr>
          <p:cNvSpPr>
            <a:spLocks noGrp="1"/>
          </p:cNvSpPr>
          <p:nvPr>
            <p:ph idx="1"/>
          </p:nvPr>
        </p:nvSpPr>
        <p:spPr>
          <a:xfrm>
            <a:off x="680321" y="2305878"/>
            <a:ext cx="9613861" cy="3630311"/>
          </a:xfrm>
        </p:spPr>
        <p:txBody>
          <a:bodyPr>
            <a:noAutofit/>
          </a:bodyPr>
          <a:lstStyle/>
          <a:p>
            <a:pPr marR="0" algn="l" rtl="0"/>
            <a:r>
              <a:rPr lang="en-US" sz="2800" b="1" i="0" u="none" strike="noStrike" baseline="0" dirty="0">
                <a:latin typeface="Verdana" panose="020B0604030504040204" pitchFamily="34" charset="0"/>
              </a:rPr>
              <a:t>(Revelation 2:2)  "I know your works, your labor, your patience, and that you cannot bear those who are evil. And you have tested those who say they are apostles and are not, and have found them liars;</a:t>
            </a:r>
          </a:p>
          <a:p>
            <a:pPr marR="0" algn="l" rtl="0"/>
            <a:r>
              <a:rPr lang="en-US" sz="2800" b="1" i="0" u="none" strike="noStrike" baseline="0" dirty="0">
                <a:latin typeface="Verdana" panose="020B0604030504040204" pitchFamily="34" charset="0"/>
              </a:rPr>
              <a:t>(Revelation 2:3)  and you have persevered and have patience, and have labored for My name's sake and have not become weary.</a:t>
            </a:r>
          </a:p>
        </p:txBody>
      </p:sp>
    </p:spTree>
    <p:extLst>
      <p:ext uri="{BB962C8B-B14F-4D97-AF65-F5344CB8AC3E}">
        <p14:creationId xmlns:p14="http://schemas.microsoft.com/office/powerpoint/2010/main" val="1126114973"/>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D86E5-0791-F460-6002-5EFA72B14001}"/>
              </a:ext>
            </a:extLst>
          </p:cNvPr>
          <p:cNvSpPr>
            <a:spLocks noGrp="1"/>
          </p:cNvSpPr>
          <p:nvPr>
            <p:ph type="title"/>
          </p:nvPr>
        </p:nvSpPr>
        <p:spPr/>
        <p:txBody>
          <a:bodyPr/>
          <a:lstStyle/>
          <a:p>
            <a:r>
              <a:rPr lang="en-US" dirty="0"/>
              <a:t>Ephesus – Rev. 2 – Severity of God</a:t>
            </a:r>
          </a:p>
        </p:txBody>
      </p:sp>
      <p:sp>
        <p:nvSpPr>
          <p:cNvPr id="3" name="Content Placeholder 2">
            <a:extLst>
              <a:ext uri="{FF2B5EF4-FFF2-40B4-BE49-F238E27FC236}">
                <a16:creationId xmlns:a16="http://schemas.microsoft.com/office/drawing/2014/main" id="{E12CE5B0-90C1-7CB1-472D-B617C717240C}"/>
              </a:ext>
            </a:extLst>
          </p:cNvPr>
          <p:cNvSpPr>
            <a:spLocks noGrp="1"/>
          </p:cNvSpPr>
          <p:nvPr>
            <p:ph idx="1"/>
          </p:nvPr>
        </p:nvSpPr>
        <p:spPr>
          <a:xfrm>
            <a:off x="680321" y="2305878"/>
            <a:ext cx="9613861" cy="3630311"/>
          </a:xfrm>
        </p:spPr>
        <p:txBody>
          <a:bodyPr>
            <a:noAutofit/>
          </a:bodyPr>
          <a:lstStyle/>
          <a:p>
            <a:pPr marR="0" algn="l" rtl="0"/>
            <a:r>
              <a:rPr lang="en-US" sz="3200" b="1" i="0" u="none" strike="noStrike" baseline="0" dirty="0">
                <a:latin typeface="Verdana" panose="020B0604030504040204" pitchFamily="34" charset="0"/>
              </a:rPr>
              <a:t>(Revelation 2:4)  Nevertheless I have </a:t>
            </a:r>
            <a:r>
              <a:rPr lang="en-US" sz="3200" b="1" i="1" u="none" strike="noStrike" baseline="0" dirty="0">
                <a:latin typeface="Verdana" panose="020B0604030504040204" pitchFamily="34" charset="0"/>
              </a:rPr>
              <a:t>this</a:t>
            </a:r>
            <a:r>
              <a:rPr lang="en-US" sz="3200" b="1" i="0" u="none" strike="noStrike" baseline="0" dirty="0">
                <a:latin typeface="Verdana" panose="020B0604030504040204" pitchFamily="34" charset="0"/>
              </a:rPr>
              <a:t> against you, that you have </a:t>
            </a:r>
            <a:r>
              <a:rPr lang="en-US" sz="3200" b="1" i="0" u="sng" strike="noStrike" baseline="0" dirty="0">
                <a:latin typeface="Verdana" panose="020B0604030504040204" pitchFamily="34" charset="0"/>
              </a:rPr>
              <a:t>left your first love</a:t>
            </a:r>
            <a:r>
              <a:rPr lang="en-US" sz="3200" b="1" i="0" u="none" strike="noStrike" baseline="0" dirty="0">
                <a:latin typeface="Verdana" panose="020B0604030504040204" pitchFamily="34" charset="0"/>
              </a:rPr>
              <a:t>.</a:t>
            </a:r>
          </a:p>
          <a:p>
            <a:pPr marR="0" algn="l" rtl="0"/>
            <a:r>
              <a:rPr lang="en-US" sz="3200" b="1" i="0" u="none" strike="noStrike" baseline="0" dirty="0">
                <a:latin typeface="Verdana" panose="020B0604030504040204" pitchFamily="34" charset="0"/>
              </a:rPr>
              <a:t>(Revelation 2:5)  Remember therefore from where you have fallen; repent and do the first works, or else </a:t>
            </a:r>
            <a:r>
              <a:rPr lang="en-US" sz="3200" b="1" i="0" u="sng" strike="noStrike" baseline="0" dirty="0">
                <a:latin typeface="Verdana" panose="020B0604030504040204" pitchFamily="34" charset="0"/>
              </a:rPr>
              <a:t>I will come to you quickly and remove your lampstand </a:t>
            </a:r>
            <a:r>
              <a:rPr lang="en-US" sz="3200" b="1" i="0" u="none" strike="noStrike" baseline="0" dirty="0">
                <a:latin typeface="Verdana" panose="020B0604030504040204" pitchFamily="34" charset="0"/>
              </a:rPr>
              <a:t>from its place—unless you repent.</a:t>
            </a:r>
          </a:p>
        </p:txBody>
      </p:sp>
    </p:spTree>
    <p:extLst>
      <p:ext uri="{BB962C8B-B14F-4D97-AF65-F5344CB8AC3E}">
        <p14:creationId xmlns:p14="http://schemas.microsoft.com/office/powerpoint/2010/main" val="3447959694"/>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D86E5-0791-F460-6002-5EFA72B14001}"/>
              </a:ext>
            </a:extLst>
          </p:cNvPr>
          <p:cNvSpPr>
            <a:spLocks noGrp="1"/>
          </p:cNvSpPr>
          <p:nvPr>
            <p:ph type="title"/>
          </p:nvPr>
        </p:nvSpPr>
        <p:spPr/>
        <p:txBody>
          <a:bodyPr/>
          <a:lstStyle/>
          <a:p>
            <a:r>
              <a:rPr lang="en-US" dirty="0"/>
              <a:t>Laodicea – Rev. 3 – Goodness of God</a:t>
            </a:r>
          </a:p>
        </p:txBody>
      </p:sp>
      <p:sp>
        <p:nvSpPr>
          <p:cNvPr id="3" name="Content Placeholder 2">
            <a:extLst>
              <a:ext uri="{FF2B5EF4-FFF2-40B4-BE49-F238E27FC236}">
                <a16:creationId xmlns:a16="http://schemas.microsoft.com/office/drawing/2014/main" id="{E12CE5B0-90C1-7CB1-472D-B617C717240C}"/>
              </a:ext>
            </a:extLst>
          </p:cNvPr>
          <p:cNvSpPr>
            <a:spLocks noGrp="1"/>
          </p:cNvSpPr>
          <p:nvPr>
            <p:ph idx="1"/>
          </p:nvPr>
        </p:nvSpPr>
        <p:spPr>
          <a:xfrm>
            <a:off x="680321" y="2305878"/>
            <a:ext cx="9613861" cy="3630311"/>
          </a:xfrm>
        </p:spPr>
        <p:txBody>
          <a:bodyPr>
            <a:noAutofit/>
          </a:bodyPr>
          <a:lstStyle/>
          <a:p>
            <a:pPr marR="0" algn="l" rtl="0"/>
            <a:r>
              <a:rPr lang="en-US" sz="4000" b="1" i="0" u="none" strike="noStrike" baseline="0" dirty="0">
                <a:latin typeface="Verdana" panose="020B0604030504040204" pitchFamily="34" charset="0"/>
              </a:rPr>
              <a:t>(Revelation 3:21)  To him who overcomes I will grant to sit with Me on My throne, as I also overcame and sat down with My Father on His throne.</a:t>
            </a:r>
          </a:p>
        </p:txBody>
      </p:sp>
    </p:spTree>
    <p:extLst>
      <p:ext uri="{BB962C8B-B14F-4D97-AF65-F5344CB8AC3E}">
        <p14:creationId xmlns:p14="http://schemas.microsoft.com/office/powerpoint/2010/main" val="3996472393"/>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D86E5-0791-F460-6002-5EFA72B14001}"/>
              </a:ext>
            </a:extLst>
          </p:cNvPr>
          <p:cNvSpPr>
            <a:spLocks noGrp="1"/>
          </p:cNvSpPr>
          <p:nvPr>
            <p:ph type="title"/>
          </p:nvPr>
        </p:nvSpPr>
        <p:spPr/>
        <p:txBody>
          <a:bodyPr/>
          <a:lstStyle/>
          <a:p>
            <a:r>
              <a:rPr lang="en-US" dirty="0"/>
              <a:t>Laodicea – Rev. 3 – Severity of God</a:t>
            </a:r>
          </a:p>
        </p:txBody>
      </p:sp>
      <p:sp>
        <p:nvSpPr>
          <p:cNvPr id="3" name="Content Placeholder 2">
            <a:extLst>
              <a:ext uri="{FF2B5EF4-FFF2-40B4-BE49-F238E27FC236}">
                <a16:creationId xmlns:a16="http://schemas.microsoft.com/office/drawing/2014/main" id="{E12CE5B0-90C1-7CB1-472D-B617C717240C}"/>
              </a:ext>
            </a:extLst>
          </p:cNvPr>
          <p:cNvSpPr>
            <a:spLocks noGrp="1"/>
          </p:cNvSpPr>
          <p:nvPr>
            <p:ph idx="1"/>
          </p:nvPr>
        </p:nvSpPr>
        <p:spPr>
          <a:xfrm>
            <a:off x="680321" y="2305878"/>
            <a:ext cx="9613861" cy="3630311"/>
          </a:xfrm>
        </p:spPr>
        <p:txBody>
          <a:bodyPr>
            <a:noAutofit/>
          </a:bodyPr>
          <a:lstStyle/>
          <a:p>
            <a:pPr marR="0" algn="l" rtl="0"/>
            <a:r>
              <a:rPr lang="en-US" b="1" i="0" u="none" strike="noStrike" baseline="0" dirty="0">
                <a:latin typeface="Verdana" panose="020B0604030504040204" pitchFamily="34" charset="0"/>
              </a:rPr>
              <a:t>(Revelation 3:15)  "I know your works, that you are neither cold nor hot. I could wish you were cold or hot.</a:t>
            </a:r>
          </a:p>
          <a:p>
            <a:pPr marR="0" algn="l" rtl="0"/>
            <a:r>
              <a:rPr lang="en-US" b="1" i="0" u="none" strike="noStrike" baseline="0" dirty="0">
                <a:latin typeface="Verdana" panose="020B0604030504040204" pitchFamily="34" charset="0"/>
              </a:rPr>
              <a:t>(Revelation 3:16)  So then, because you are lukewarm, and neither cold nor hot, </a:t>
            </a:r>
            <a:r>
              <a:rPr lang="en-US" b="1" i="0" u="sng" strike="noStrike" baseline="0" dirty="0">
                <a:latin typeface="Verdana" panose="020B0604030504040204" pitchFamily="34" charset="0"/>
              </a:rPr>
              <a:t>I will vomit you out of My mouth</a:t>
            </a:r>
            <a:r>
              <a:rPr lang="en-US" b="1" i="0" u="none" strike="noStrike" baseline="0" dirty="0">
                <a:latin typeface="Verdana" panose="020B0604030504040204" pitchFamily="34" charset="0"/>
              </a:rPr>
              <a:t>.</a:t>
            </a:r>
          </a:p>
          <a:p>
            <a:pPr marR="0" algn="l" rtl="0"/>
            <a:r>
              <a:rPr lang="en-US" b="1" i="0" u="none" strike="noStrike" baseline="0" dirty="0">
                <a:latin typeface="Verdana" panose="020B0604030504040204" pitchFamily="34" charset="0"/>
              </a:rPr>
              <a:t>(Revelation 3:17)  Because you say, 'I am rich, have become wealthy, and have need of nothing'—and do not know that you are wretched, miserable, poor, blind, and naked—</a:t>
            </a:r>
          </a:p>
        </p:txBody>
      </p:sp>
    </p:spTree>
    <p:extLst>
      <p:ext uri="{BB962C8B-B14F-4D97-AF65-F5344CB8AC3E}">
        <p14:creationId xmlns:p14="http://schemas.microsoft.com/office/powerpoint/2010/main" val="1452633003"/>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D86E5-0791-F460-6002-5EFA72B14001}"/>
              </a:ext>
            </a:extLst>
          </p:cNvPr>
          <p:cNvSpPr>
            <a:spLocks noGrp="1"/>
          </p:cNvSpPr>
          <p:nvPr>
            <p:ph type="title"/>
          </p:nvPr>
        </p:nvSpPr>
        <p:spPr/>
        <p:txBody>
          <a:bodyPr/>
          <a:lstStyle/>
          <a:p>
            <a:r>
              <a:rPr lang="en-US" dirty="0"/>
              <a:t>What about Us? Goodness of God</a:t>
            </a:r>
          </a:p>
        </p:txBody>
      </p:sp>
      <p:sp>
        <p:nvSpPr>
          <p:cNvPr id="3" name="Content Placeholder 2">
            <a:extLst>
              <a:ext uri="{FF2B5EF4-FFF2-40B4-BE49-F238E27FC236}">
                <a16:creationId xmlns:a16="http://schemas.microsoft.com/office/drawing/2014/main" id="{E12CE5B0-90C1-7CB1-472D-B617C717240C}"/>
              </a:ext>
            </a:extLst>
          </p:cNvPr>
          <p:cNvSpPr>
            <a:spLocks noGrp="1"/>
          </p:cNvSpPr>
          <p:nvPr>
            <p:ph idx="1"/>
          </p:nvPr>
        </p:nvSpPr>
        <p:spPr>
          <a:xfrm>
            <a:off x="680321" y="2305878"/>
            <a:ext cx="9613861" cy="3630311"/>
          </a:xfrm>
        </p:spPr>
        <p:txBody>
          <a:bodyPr>
            <a:noAutofit/>
          </a:bodyPr>
          <a:lstStyle/>
          <a:p>
            <a:pPr marR="0" algn="l" rtl="0"/>
            <a:r>
              <a:rPr lang="en-US" sz="2800" b="1" i="0" u="none" strike="noStrike" baseline="0" dirty="0">
                <a:latin typeface="Verdana" panose="020B0604030504040204" pitchFamily="34" charset="0"/>
              </a:rPr>
              <a:t>(Revelation 21:6)  And He said to me, "It is done! I am the Alpha and the Omega, the Beginning and the End. I will give of the fountain of the water of life freely to him who thirsts.</a:t>
            </a:r>
          </a:p>
          <a:p>
            <a:pPr marR="0" algn="l" rtl="0"/>
            <a:r>
              <a:rPr lang="en-US" sz="2800" b="1" i="0" u="none" strike="noStrike" baseline="0" dirty="0">
                <a:latin typeface="Verdana" panose="020B0604030504040204" pitchFamily="34" charset="0"/>
              </a:rPr>
              <a:t>(Revelation 21:7)  He who overcomes shall inherit all things, and I will be his God and he shall be My son.</a:t>
            </a:r>
          </a:p>
        </p:txBody>
      </p:sp>
    </p:spTree>
    <p:extLst>
      <p:ext uri="{BB962C8B-B14F-4D97-AF65-F5344CB8AC3E}">
        <p14:creationId xmlns:p14="http://schemas.microsoft.com/office/powerpoint/2010/main" val="1608776031"/>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D86E5-0791-F460-6002-5EFA72B14001}"/>
              </a:ext>
            </a:extLst>
          </p:cNvPr>
          <p:cNvSpPr>
            <a:spLocks noGrp="1"/>
          </p:cNvSpPr>
          <p:nvPr>
            <p:ph type="title"/>
          </p:nvPr>
        </p:nvSpPr>
        <p:spPr/>
        <p:txBody>
          <a:bodyPr/>
          <a:lstStyle/>
          <a:p>
            <a:r>
              <a:rPr lang="en-US" dirty="0"/>
              <a:t>What about Us? Severity of God</a:t>
            </a:r>
          </a:p>
        </p:txBody>
      </p:sp>
      <p:sp>
        <p:nvSpPr>
          <p:cNvPr id="3" name="Content Placeholder 2">
            <a:extLst>
              <a:ext uri="{FF2B5EF4-FFF2-40B4-BE49-F238E27FC236}">
                <a16:creationId xmlns:a16="http://schemas.microsoft.com/office/drawing/2014/main" id="{E12CE5B0-90C1-7CB1-472D-B617C717240C}"/>
              </a:ext>
            </a:extLst>
          </p:cNvPr>
          <p:cNvSpPr>
            <a:spLocks noGrp="1"/>
          </p:cNvSpPr>
          <p:nvPr>
            <p:ph idx="1"/>
          </p:nvPr>
        </p:nvSpPr>
        <p:spPr>
          <a:xfrm>
            <a:off x="680321" y="2305878"/>
            <a:ext cx="9613861" cy="3630311"/>
          </a:xfrm>
        </p:spPr>
        <p:txBody>
          <a:bodyPr>
            <a:noAutofit/>
          </a:bodyPr>
          <a:lstStyle/>
          <a:p>
            <a:pPr marR="0" algn="l" rtl="0"/>
            <a:r>
              <a:rPr lang="en-US" sz="3200" b="1" i="0" u="none" strike="noStrike" baseline="0" dirty="0">
                <a:latin typeface="Verdana" panose="020B0604030504040204" pitchFamily="34" charset="0"/>
              </a:rPr>
              <a:t>(Revelation 21:8)  But the cowardly, unbelieving, abominable, murderers, sexually immoral, sorcerers, idolaters, and all liars shall have their part in the lake which burns with fire and brimstone, which is the second death."</a:t>
            </a:r>
          </a:p>
        </p:txBody>
      </p:sp>
    </p:spTree>
    <p:extLst>
      <p:ext uri="{BB962C8B-B14F-4D97-AF65-F5344CB8AC3E}">
        <p14:creationId xmlns:p14="http://schemas.microsoft.com/office/powerpoint/2010/main" val="2277188611"/>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4474B-08DE-D8CF-DE0E-C96772EB5F49}"/>
              </a:ext>
            </a:extLst>
          </p:cNvPr>
          <p:cNvSpPr>
            <a:spLocks noGrp="1"/>
          </p:cNvSpPr>
          <p:nvPr>
            <p:ph type="title"/>
          </p:nvPr>
        </p:nvSpPr>
        <p:spPr/>
        <p:txBody>
          <a:bodyPr/>
          <a:lstStyle/>
          <a:p>
            <a:r>
              <a:rPr lang="en-US" dirty="0"/>
              <a:t>Romans 11:22</a:t>
            </a:r>
          </a:p>
        </p:txBody>
      </p:sp>
      <p:sp>
        <p:nvSpPr>
          <p:cNvPr id="3" name="Content Placeholder 2">
            <a:extLst>
              <a:ext uri="{FF2B5EF4-FFF2-40B4-BE49-F238E27FC236}">
                <a16:creationId xmlns:a16="http://schemas.microsoft.com/office/drawing/2014/main" id="{7DC3E58F-2F1A-269E-4D9E-E89F09B69BAE}"/>
              </a:ext>
            </a:extLst>
          </p:cNvPr>
          <p:cNvSpPr>
            <a:spLocks noGrp="1"/>
          </p:cNvSpPr>
          <p:nvPr>
            <p:ph idx="1"/>
          </p:nvPr>
        </p:nvSpPr>
        <p:spPr/>
        <p:txBody>
          <a:bodyPr/>
          <a:lstStyle/>
          <a:p>
            <a:r>
              <a:rPr lang="en-US" sz="3600" b="0" i="0" u="none" strike="noStrike" baseline="0" dirty="0">
                <a:latin typeface="Verdana" panose="020B0604030504040204" pitchFamily="34" charset="0"/>
              </a:rPr>
              <a:t>Therefore consider the </a:t>
            </a:r>
            <a:r>
              <a:rPr lang="en-US" sz="3600" b="1" i="0" u="sng" strike="noStrike" baseline="0" dirty="0">
                <a:latin typeface="Verdana" panose="020B0604030504040204" pitchFamily="34" charset="0"/>
              </a:rPr>
              <a:t>goodness</a:t>
            </a:r>
            <a:r>
              <a:rPr lang="en-US" sz="3600" b="0" i="0" u="none" strike="noStrike" baseline="0" dirty="0">
                <a:latin typeface="Verdana" panose="020B0604030504040204" pitchFamily="34" charset="0"/>
              </a:rPr>
              <a:t> and </a:t>
            </a:r>
            <a:r>
              <a:rPr lang="en-US" sz="3600" b="1" i="0" u="sng" strike="noStrike" baseline="0" dirty="0">
                <a:latin typeface="Verdana" panose="020B0604030504040204" pitchFamily="34" charset="0"/>
              </a:rPr>
              <a:t>severity</a:t>
            </a:r>
            <a:r>
              <a:rPr lang="en-US" sz="3600" b="0" i="0" u="none" strike="noStrike" baseline="0" dirty="0">
                <a:latin typeface="Verdana" panose="020B0604030504040204" pitchFamily="34" charset="0"/>
              </a:rPr>
              <a:t> of God: on those who fell, severity; but toward you, goodness, if you continue in </a:t>
            </a:r>
            <a:r>
              <a:rPr lang="en-US" sz="3600" b="0" i="1" u="none" strike="noStrike" baseline="0" dirty="0">
                <a:latin typeface="Verdana" panose="020B0604030504040204" pitchFamily="34" charset="0"/>
              </a:rPr>
              <a:t>His</a:t>
            </a:r>
            <a:r>
              <a:rPr lang="en-US" sz="3600" b="0" i="0" u="none" strike="noStrike" baseline="0" dirty="0">
                <a:latin typeface="Verdana" panose="020B0604030504040204" pitchFamily="34" charset="0"/>
              </a:rPr>
              <a:t> goodness. Otherwise you also will be cut off.</a:t>
            </a:r>
          </a:p>
          <a:p>
            <a:endParaRPr lang="en-US" dirty="0"/>
          </a:p>
        </p:txBody>
      </p:sp>
    </p:spTree>
    <p:extLst>
      <p:ext uri="{BB962C8B-B14F-4D97-AF65-F5344CB8AC3E}">
        <p14:creationId xmlns:p14="http://schemas.microsoft.com/office/powerpoint/2010/main" val="2767656752"/>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4474B-08DE-D8CF-DE0E-C96772EB5F49}"/>
              </a:ext>
            </a:extLst>
          </p:cNvPr>
          <p:cNvSpPr>
            <a:spLocks noGrp="1"/>
          </p:cNvSpPr>
          <p:nvPr>
            <p:ph type="title"/>
          </p:nvPr>
        </p:nvSpPr>
        <p:spPr/>
        <p:txBody>
          <a:bodyPr/>
          <a:lstStyle/>
          <a:p>
            <a:r>
              <a:rPr lang="en-US" dirty="0"/>
              <a:t>Romans 11:22</a:t>
            </a:r>
          </a:p>
        </p:txBody>
      </p:sp>
      <p:sp>
        <p:nvSpPr>
          <p:cNvPr id="3" name="Content Placeholder 2">
            <a:extLst>
              <a:ext uri="{FF2B5EF4-FFF2-40B4-BE49-F238E27FC236}">
                <a16:creationId xmlns:a16="http://schemas.microsoft.com/office/drawing/2014/main" id="{7DC3E58F-2F1A-269E-4D9E-E89F09B69BAE}"/>
              </a:ext>
            </a:extLst>
          </p:cNvPr>
          <p:cNvSpPr>
            <a:spLocks noGrp="1"/>
          </p:cNvSpPr>
          <p:nvPr>
            <p:ph idx="1"/>
          </p:nvPr>
        </p:nvSpPr>
        <p:spPr/>
        <p:txBody>
          <a:bodyPr/>
          <a:lstStyle/>
          <a:p>
            <a:r>
              <a:rPr lang="en-US" sz="3600" b="0" i="0" u="none" strike="noStrike" baseline="0" dirty="0">
                <a:latin typeface="Verdana" panose="020B0604030504040204" pitchFamily="34" charset="0"/>
              </a:rPr>
              <a:t>Therefore consider the </a:t>
            </a:r>
            <a:r>
              <a:rPr lang="en-US" sz="3600" b="1" i="0" u="sng" strike="noStrike" baseline="0" dirty="0">
                <a:latin typeface="Verdana" panose="020B0604030504040204" pitchFamily="34" charset="0"/>
              </a:rPr>
              <a:t>goodness</a:t>
            </a:r>
            <a:r>
              <a:rPr lang="en-US" sz="3600" b="0" i="0" u="none" strike="noStrike" baseline="0" dirty="0">
                <a:latin typeface="Verdana" panose="020B0604030504040204" pitchFamily="34" charset="0"/>
              </a:rPr>
              <a:t> and </a:t>
            </a:r>
            <a:r>
              <a:rPr lang="en-US" sz="3600" b="1" i="0" u="sng" strike="noStrike" baseline="0" dirty="0">
                <a:latin typeface="Verdana" panose="020B0604030504040204" pitchFamily="34" charset="0"/>
              </a:rPr>
              <a:t>severity</a:t>
            </a:r>
            <a:r>
              <a:rPr lang="en-US" sz="3600" b="0" i="0" u="none" strike="noStrike" baseline="0" dirty="0">
                <a:latin typeface="Verdana" panose="020B0604030504040204" pitchFamily="34" charset="0"/>
              </a:rPr>
              <a:t> of God: on those who fell, severity; but toward you, goodness, if you continue in </a:t>
            </a:r>
            <a:r>
              <a:rPr lang="en-US" sz="3600" b="0" i="1" u="none" strike="noStrike" baseline="0" dirty="0">
                <a:latin typeface="Verdana" panose="020B0604030504040204" pitchFamily="34" charset="0"/>
              </a:rPr>
              <a:t>His</a:t>
            </a:r>
            <a:r>
              <a:rPr lang="en-US" sz="3600" b="0" i="0" u="none" strike="noStrike" baseline="0" dirty="0">
                <a:latin typeface="Verdana" panose="020B0604030504040204" pitchFamily="34" charset="0"/>
              </a:rPr>
              <a:t> goodness. Otherwise you also will be cut off.</a:t>
            </a:r>
          </a:p>
          <a:p>
            <a:endParaRPr lang="en-US" dirty="0"/>
          </a:p>
        </p:txBody>
      </p:sp>
    </p:spTree>
    <p:extLst>
      <p:ext uri="{BB962C8B-B14F-4D97-AF65-F5344CB8AC3E}">
        <p14:creationId xmlns:p14="http://schemas.microsoft.com/office/powerpoint/2010/main" val="2394355235"/>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D86E5-0791-F460-6002-5EFA72B14001}"/>
              </a:ext>
            </a:extLst>
          </p:cNvPr>
          <p:cNvSpPr>
            <a:spLocks noGrp="1"/>
          </p:cNvSpPr>
          <p:nvPr>
            <p:ph type="title"/>
          </p:nvPr>
        </p:nvSpPr>
        <p:spPr/>
        <p:txBody>
          <a:bodyPr/>
          <a:lstStyle/>
          <a:p>
            <a:r>
              <a:rPr lang="en-US" dirty="0"/>
              <a:t>Goodness of God</a:t>
            </a:r>
          </a:p>
        </p:txBody>
      </p:sp>
      <p:sp>
        <p:nvSpPr>
          <p:cNvPr id="3" name="Content Placeholder 2">
            <a:extLst>
              <a:ext uri="{FF2B5EF4-FFF2-40B4-BE49-F238E27FC236}">
                <a16:creationId xmlns:a16="http://schemas.microsoft.com/office/drawing/2014/main" id="{E12CE5B0-90C1-7CB1-472D-B617C717240C}"/>
              </a:ext>
            </a:extLst>
          </p:cNvPr>
          <p:cNvSpPr>
            <a:spLocks noGrp="1"/>
          </p:cNvSpPr>
          <p:nvPr>
            <p:ph idx="1"/>
          </p:nvPr>
        </p:nvSpPr>
        <p:spPr/>
        <p:txBody>
          <a:bodyPr>
            <a:normAutofit lnSpcReduction="10000"/>
          </a:bodyPr>
          <a:lstStyle/>
          <a:p>
            <a:r>
              <a:rPr lang="en-US" sz="3600" b="1" dirty="0"/>
              <a:t>We often talk about the goodness of God – Mercy, forgiveness, love, compassion</a:t>
            </a:r>
            <a:r>
              <a:rPr lang="en-US" sz="3600" b="1"/>
              <a:t>, patience</a:t>
            </a:r>
            <a:endParaRPr lang="en-US" sz="3600" b="1" dirty="0"/>
          </a:p>
          <a:p>
            <a:endParaRPr lang="en-US" sz="3600" b="1" dirty="0"/>
          </a:p>
          <a:p>
            <a:r>
              <a:rPr lang="en-US" sz="3600" b="1" dirty="0"/>
              <a:t>We talk about all the power of God – </a:t>
            </a:r>
            <a:br>
              <a:rPr lang="en-US" sz="3600" b="1" dirty="0"/>
            </a:br>
            <a:r>
              <a:rPr lang="en-US" sz="3600" b="1" dirty="0"/>
              <a:t>All Powerful, All Knowing, Everywhere present, Eternal</a:t>
            </a:r>
          </a:p>
        </p:txBody>
      </p:sp>
    </p:spTree>
    <p:extLst>
      <p:ext uri="{BB962C8B-B14F-4D97-AF65-F5344CB8AC3E}">
        <p14:creationId xmlns:p14="http://schemas.microsoft.com/office/powerpoint/2010/main" val="2856172187"/>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D86E5-0791-F460-6002-5EFA72B14001}"/>
              </a:ext>
            </a:extLst>
          </p:cNvPr>
          <p:cNvSpPr>
            <a:spLocks noGrp="1"/>
          </p:cNvSpPr>
          <p:nvPr>
            <p:ph type="title"/>
          </p:nvPr>
        </p:nvSpPr>
        <p:spPr/>
        <p:txBody>
          <a:bodyPr/>
          <a:lstStyle/>
          <a:p>
            <a:r>
              <a:rPr lang="en-US" dirty="0"/>
              <a:t>Severity of God</a:t>
            </a:r>
          </a:p>
        </p:txBody>
      </p:sp>
      <p:sp>
        <p:nvSpPr>
          <p:cNvPr id="3" name="Content Placeholder 2">
            <a:extLst>
              <a:ext uri="{FF2B5EF4-FFF2-40B4-BE49-F238E27FC236}">
                <a16:creationId xmlns:a16="http://schemas.microsoft.com/office/drawing/2014/main" id="{E12CE5B0-90C1-7CB1-472D-B617C717240C}"/>
              </a:ext>
            </a:extLst>
          </p:cNvPr>
          <p:cNvSpPr>
            <a:spLocks noGrp="1"/>
          </p:cNvSpPr>
          <p:nvPr>
            <p:ph idx="1"/>
          </p:nvPr>
        </p:nvSpPr>
        <p:spPr/>
        <p:txBody>
          <a:bodyPr>
            <a:normAutofit fontScale="92500" lnSpcReduction="10000"/>
          </a:bodyPr>
          <a:lstStyle/>
          <a:p>
            <a:r>
              <a:rPr lang="en-US" sz="3600" b="1" dirty="0"/>
              <a:t>There is another side to God that we seldom consider.</a:t>
            </a:r>
          </a:p>
          <a:p>
            <a:endParaRPr lang="en-US" sz="3600" b="1" dirty="0"/>
          </a:p>
          <a:p>
            <a:r>
              <a:rPr lang="en-US" sz="3600" b="1" dirty="0"/>
              <a:t>God is also – Jealous, Angry, Harsh, Severe, ready to punish</a:t>
            </a:r>
          </a:p>
          <a:p>
            <a:endParaRPr lang="en-US" sz="3600" b="1" dirty="0"/>
          </a:p>
          <a:p>
            <a:r>
              <a:rPr lang="en-US" sz="3600" b="1" dirty="0"/>
              <a:t>Look at some examples of BOTH sides of God.</a:t>
            </a:r>
          </a:p>
        </p:txBody>
      </p:sp>
    </p:spTree>
    <p:extLst>
      <p:ext uri="{BB962C8B-B14F-4D97-AF65-F5344CB8AC3E}">
        <p14:creationId xmlns:p14="http://schemas.microsoft.com/office/powerpoint/2010/main" val="3185713180"/>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D86E5-0791-F460-6002-5EFA72B14001}"/>
              </a:ext>
            </a:extLst>
          </p:cNvPr>
          <p:cNvSpPr>
            <a:spLocks noGrp="1"/>
          </p:cNvSpPr>
          <p:nvPr>
            <p:ph type="title"/>
          </p:nvPr>
        </p:nvSpPr>
        <p:spPr/>
        <p:txBody>
          <a:bodyPr/>
          <a:lstStyle/>
          <a:p>
            <a:r>
              <a:rPr lang="en-US" dirty="0"/>
              <a:t>The Flood – Genesis 6 - 8</a:t>
            </a:r>
          </a:p>
        </p:txBody>
      </p:sp>
      <p:sp>
        <p:nvSpPr>
          <p:cNvPr id="3" name="Content Placeholder 2">
            <a:extLst>
              <a:ext uri="{FF2B5EF4-FFF2-40B4-BE49-F238E27FC236}">
                <a16:creationId xmlns:a16="http://schemas.microsoft.com/office/drawing/2014/main" id="{E12CE5B0-90C1-7CB1-472D-B617C717240C}"/>
              </a:ext>
            </a:extLst>
          </p:cNvPr>
          <p:cNvSpPr>
            <a:spLocks noGrp="1"/>
          </p:cNvSpPr>
          <p:nvPr>
            <p:ph idx="1"/>
          </p:nvPr>
        </p:nvSpPr>
        <p:spPr/>
        <p:txBody>
          <a:bodyPr>
            <a:normAutofit/>
          </a:bodyPr>
          <a:lstStyle/>
          <a:p>
            <a:r>
              <a:rPr lang="en-US" sz="3600" b="1" dirty="0"/>
              <a:t>God saw the wickedness of people.</a:t>
            </a:r>
          </a:p>
          <a:p>
            <a:r>
              <a:rPr lang="en-US" sz="3600" b="1" dirty="0"/>
              <a:t>God decided to destroy His creation.</a:t>
            </a:r>
          </a:p>
          <a:p>
            <a:r>
              <a:rPr lang="en-US" sz="3600" b="1" dirty="0"/>
              <a:t>Only Noah and his family were righteous.</a:t>
            </a:r>
          </a:p>
          <a:p>
            <a:r>
              <a:rPr lang="en-US" sz="3600" b="1" u="sng" dirty="0"/>
              <a:t>Goodness</a:t>
            </a:r>
            <a:r>
              <a:rPr lang="en-US" sz="3600" b="1" dirty="0"/>
              <a:t> – God saved 8 on the Ark</a:t>
            </a:r>
          </a:p>
          <a:p>
            <a:r>
              <a:rPr lang="en-US" sz="3600" b="1" u="sng" dirty="0"/>
              <a:t>Severity</a:t>
            </a:r>
            <a:r>
              <a:rPr lang="en-US" sz="3600" b="1" dirty="0"/>
              <a:t> – All others on earth died in the flood.</a:t>
            </a:r>
          </a:p>
        </p:txBody>
      </p:sp>
    </p:spTree>
    <p:extLst>
      <p:ext uri="{BB962C8B-B14F-4D97-AF65-F5344CB8AC3E}">
        <p14:creationId xmlns:p14="http://schemas.microsoft.com/office/powerpoint/2010/main" val="1496737382"/>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D86E5-0791-F460-6002-5EFA72B14001}"/>
              </a:ext>
            </a:extLst>
          </p:cNvPr>
          <p:cNvSpPr>
            <a:spLocks noGrp="1"/>
          </p:cNvSpPr>
          <p:nvPr>
            <p:ph type="title"/>
          </p:nvPr>
        </p:nvSpPr>
        <p:spPr/>
        <p:txBody>
          <a:bodyPr/>
          <a:lstStyle/>
          <a:p>
            <a:r>
              <a:rPr lang="en-US" dirty="0"/>
              <a:t>At Mt. Sinai – Exodus 20 – Goodness </a:t>
            </a:r>
          </a:p>
        </p:txBody>
      </p:sp>
      <p:sp>
        <p:nvSpPr>
          <p:cNvPr id="3" name="Content Placeholder 2">
            <a:extLst>
              <a:ext uri="{FF2B5EF4-FFF2-40B4-BE49-F238E27FC236}">
                <a16:creationId xmlns:a16="http://schemas.microsoft.com/office/drawing/2014/main" id="{E12CE5B0-90C1-7CB1-472D-B617C717240C}"/>
              </a:ext>
            </a:extLst>
          </p:cNvPr>
          <p:cNvSpPr>
            <a:spLocks noGrp="1"/>
          </p:cNvSpPr>
          <p:nvPr>
            <p:ph idx="1"/>
          </p:nvPr>
        </p:nvSpPr>
        <p:spPr/>
        <p:txBody>
          <a:bodyPr>
            <a:normAutofit/>
          </a:bodyPr>
          <a:lstStyle/>
          <a:p>
            <a:r>
              <a:rPr lang="en-US" sz="3600" b="1" dirty="0"/>
              <a:t>Israel is God’s chosen nation, protected, delivered from slavery in Egypt</a:t>
            </a:r>
          </a:p>
          <a:p>
            <a:r>
              <a:rPr lang="en-US" sz="3600" b="1" dirty="0"/>
              <a:t>Now He is giving them a special law to be his special people.</a:t>
            </a:r>
          </a:p>
          <a:p>
            <a:r>
              <a:rPr lang="en-US" sz="3600" b="1" dirty="0"/>
              <a:t>BUT While Moses is receiving the Law</a:t>
            </a:r>
          </a:p>
          <a:p>
            <a:r>
              <a:rPr lang="en-US" sz="3600" b="1" dirty="0"/>
              <a:t>Israel is worshipping a Golden Calf</a:t>
            </a:r>
          </a:p>
        </p:txBody>
      </p:sp>
    </p:spTree>
    <p:extLst>
      <p:ext uri="{BB962C8B-B14F-4D97-AF65-F5344CB8AC3E}">
        <p14:creationId xmlns:p14="http://schemas.microsoft.com/office/powerpoint/2010/main" val="1461745585"/>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D86E5-0791-F460-6002-5EFA72B14001}"/>
              </a:ext>
            </a:extLst>
          </p:cNvPr>
          <p:cNvSpPr>
            <a:spLocks noGrp="1"/>
          </p:cNvSpPr>
          <p:nvPr>
            <p:ph type="title"/>
          </p:nvPr>
        </p:nvSpPr>
        <p:spPr/>
        <p:txBody>
          <a:bodyPr/>
          <a:lstStyle/>
          <a:p>
            <a:r>
              <a:rPr lang="en-US" dirty="0"/>
              <a:t>At Mt. Sinai – Exodus 32 – Severity </a:t>
            </a:r>
          </a:p>
        </p:txBody>
      </p:sp>
      <p:sp>
        <p:nvSpPr>
          <p:cNvPr id="3" name="Content Placeholder 2">
            <a:extLst>
              <a:ext uri="{FF2B5EF4-FFF2-40B4-BE49-F238E27FC236}">
                <a16:creationId xmlns:a16="http://schemas.microsoft.com/office/drawing/2014/main" id="{E12CE5B0-90C1-7CB1-472D-B617C717240C}"/>
              </a:ext>
            </a:extLst>
          </p:cNvPr>
          <p:cNvSpPr>
            <a:spLocks noGrp="1"/>
          </p:cNvSpPr>
          <p:nvPr>
            <p:ph idx="1"/>
          </p:nvPr>
        </p:nvSpPr>
        <p:spPr/>
        <p:txBody>
          <a:bodyPr>
            <a:noAutofit/>
          </a:bodyPr>
          <a:lstStyle/>
          <a:p>
            <a:pPr marR="0" algn="l" rtl="0"/>
            <a:r>
              <a:rPr lang="en-US" b="1" i="0" u="none" strike="noStrike" baseline="0" dirty="0">
                <a:latin typeface="Verdana" panose="020B0604030504040204" pitchFamily="34" charset="0"/>
              </a:rPr>
              <a:t>(Exodus 32:9)  And the LORD said to Moses, "I have seen this people, and indeed it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a stiff-necked people!</a:t>
            </a:r>
          </a:p>
          <a:p>
            <a:pPr marR="0" algn="l" rtl="0"/>
            <a:r>
              <a:rPr lang="en-US" b="1" i="0" u="none" strike="noStrike" baseline="0" dirty="0">
                <a:latin typeface="Verdana" panose="020B0604030504040204" pitchFamily="34" charset="0"/>
              </a:rPr>
              <a:t>(Exodus 32:10)  Now therefore, let Me alone, that My wrath may burn hot against them and I may consume them. And I will make of you a great nation."</a:t>
            </a:r>
          </a:p>
          <a:p>
            <a:pPr marR="0" algn="l" rtl="0"/>
            <a:r>
              <a:rPr lang="en-US" b="1" i="0" u="none" strike="noStrike" baseline="0" dirty="0">
                <a:latin typeface="Verdana" panose="020B0604030504040204" pitchFamily="34" charset="0"/>
              </a:rPr>
              <a:t>(Exodus 32:11)  Then Moses pleaded with the LORD his God, and said: "LORD, why does Your wrath burn hot against Your people whom You have brought out of the land of Egypt with great power and with a mighty hand?</a:t>
            </a:r>
          </a:p>
        </p:txBody>
      </p:sp>
    </p:spTree>
    <p:extLst>
      <p:ext uri="{BB962C8B-B14F-4D97-AF65-F5344CB8AC3E}">
        <p14:creationId xmlns:p14="http://schemas.microsoft.com/office/powerpoint/2010/main" val="3819593148"/>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D86E5-0791-F460-6002-5EFA72B14001}"/>
              </a:ext>
            </a:extLst>
          </p:cNvPr>
          <p:cNvSpPr>
            <a:spLocks noGrp="1"/>
          </p:cNvSpPr>
          <p:nvPr>
            <p:ph type="title"/>
          </p:nvPr>
        </p:nvSpPr>
        <p:spPr/>
        <p:txBody>
          <a:bodyPr/>
          <a:lstStyle/>
          <a:p>
            <a:r>
              <a:rPr lang="en-US" dirty="0"/>
              <a:t>Simon – Acts 8 – Goodness of God</a:t>
            </a:r>
          </a:p>
        </p:txBody>
      </p:sp>
      <p:sp>
        <p:nvSpPr>
          <p:cNvPr id="3" name="Content Placeholder 2">
            <a:extLst>
              <a:ext uri="{FF2B5EF4-FFF2-40B4-BE49-F238E27FC236}">
                <a16:creationId xmlns:a16="http://schemas.microsoft.com/office/drawing/2014/main" id="{E12CE5B0-90C1-7CB1-472D-B617C717240C}"/>
              </a:ext>
            </a:extLst>
          </p:cNvPr>
          <p:cNvSpPr>
            <a:spLocks noGrp="1"/>
          </p:cNvSpPr>
          <p:nvPr>
            <p:ph idx="1"/>
          </p:nvPr>
        </p:nvSpPr>
        <p:spPr/>
        <p:txBody>
          <a:bodyPr>
            <a:noAutofit/>
          </a:bodyPr>
          <a:lstStyle/>
          <a:p>
            <a:pPr marR="0" algn="l" rtl="0"/>
            <a:r>
              <a:rPr lang="en-US" sz="2800" b="1" i="0" u="none" strike="noStrike" baseline="0" dirty="0">
                <a:latin typeface="Verdana" panose="020B0604030504040204" pitchFamily="34" charset="0"/>
              </a:rPr>
              <a:t>(Acts 8:13)  Then Simon himself also believed; and when he was baptized he continued with Philip, and was amazed, seeing the miracles and signs which were done.</a:t>
            </a:r>
          </a:p>
          <a:p>
            <a:r>
              <a:rPr lang="en-US" sz="2800" b="1" i="0" u="none" strike="noStrike" baseline="0" dirty="0">
                <a:latin typeface="Verdana" panose="020B0604030504040204" pitchFamily="34" charset="0"/>
              </a:rPr>
              <a:t>(Mark 16:16)  He who believes and is baptized will be saved; but he who does not believe will be condemned.</a:t>
            </a:r>
          </a:p>
          <a:p>
            <a:r>
              <a:rPr lang="en-US" sz="2800" b="1" dirty="0">
                <a:latin typeface="Verdana" panose="020B0604030504040204" pitchFamily="34" charset="0"/>
              </a:rPr>
              <a:t>Simon was saved.</a:t>
            </a:r>
            <a:endParaRPr lang="en-US" sz="2800" b="1" i="0" u="none" strike="noStrike" baseline="0" dirty="0">
              <a:latin typeface="Verdana" panose="020B0604030504040204" pitchFamily="34" charset="0"/>
            </a:endParaRPr>
          </a:p>
          <a:p>
            <a:pPr marR="0" algn="l" rtl="0"/>
            <a:endParaRPr lang="en-US" sz="2800" b="1" i="0" u="none" strike="noStrike" baseline="0" dirty="0">
              <a:latin typeface="Verdana" panose="020B0604030504040204" pitchFamily="34" charset="0"/>
            </a:endParaRPr>
          </a:p>
        </p:txBody>
      </p:sp>
    </p:spTree>
    <p:extLst>
      <p:ext uri="{BB962C8B-B14F-4D97-AF65-F5344CB8AC3E}">
        <p14:creationId xmlns:p14="http://schemas.microsoft.com/office/powerpoint/2010/main" val="617597329"/>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D86E5-0791-F460-6002-5EFA72B14001}"/>
              </a:ext>
            </a:extLst>
          </p:cNvPr>
          <p:cNvSpPr>
            <a:spLocks noGrp="1"/>
          </p:cNvSpPr>
          <p:nvPr>
            <p:ph type="title"/>
          </p:nvPr>
        </p:nvSpPr>
        <p:spPr/>
        <p:txBody>
          <a:bodyPr/>
          <a:lstStyle/>
          <a:p>
            <a:r>
              <a:rPr lang="en-US" dirty="0"/>
              <a:t>Simon – Acts 8 – Severity of God</a:t>
            </a:r>
          </a:p>
        </p:txBody>
      </p:sp>
      <p:sp>
        <p:nvSpPr>
          <p:cNvPr id="3" name="Content Placeholder 2">
            <a:extLst>
              <a:ext uri="{FF2B5EF4-FFF2-40B4-BE49-F238E27FC236}">
                <a16:creationId xmlns:a16="http://schemas.microsoft.com/office/drawing/2014/main" id="{E12CE5B0-90C1-7CB1-472D-B617C717240C}"/>
              </a:ext>
            </a:extLst>
          </p:cNvPr>
          <p:cNvSpPr>
            <a:spLocks noGrp="1"/>
          </p:cNvSpPr>
          <p:nvPr>
            <p:ph idx="1"/>
          </p:nvPr>
        </p:nvSpPr>
        <p:spPr>
          <a:xfrm>
            <a:off x="680321" y="2305878"/>
            <a:ext cx="9613861" cy="3630311"/>
          </a:xfrm>
        </p:spPr>
        <p:txBody>
          <a:bodyPr>
            <a:noAutofit/>
          </a:bodyPr>
          <a:lstStyle/>
          <a:p>
            <a:pPr marR="0" algn="l" rtl="0"/>
            <a:r>
              <a:rPr lang="en-US" sz="2800" b="1" i="0" u="none" strike="noStrike" baseline="0" dirty="0">
                <a:latin typeface="Verdana" panose="020B0604030504040204" pitchFamily="34" charset="0"/>
              </a:rPr>
              <a:t>(Acts 8:20)  But Peter said to him, "Your money perish with you, because you thought that the gift of God could be purchased with money!</a:t>
            </a:r>
          </a:p>
          <a:p>
            <a:pPr marR="0" algn="l" rtl="0"/>
            <a:r>
              <a:rPr lang="en-US" sz="2800" b="1" i="0" u="none" strike="noStrike" baseline="0" dirty="0">
                <a:latin typeface="Verdana" panose="020B0604030504040204" pitchFamily="34" charset="0"/>
              </a:rPr>
              <a:t>(Acts 8:21)  You have neither part nor portion in this matter, for your heart is not right in the sight of God.</a:t>
            </a:r>
          </a:p>
          <a:p>
            <a:pPr marR="0" algn="l" rtl="0"/>
            <a:r>
              <a:rPr lang="en-US" sz="2800" b="1" i="0" u="none" strike="noStrike" baseline="0" dirty="0">
                <a:latin typeface="Verdana" panose="020B0604030504040204" pitchFamily="34" charset="0"/>
              </a:rPr>
              <a:t>(Acts 8:22)  Repent therefore of this your wickedness, and pray God if perhaps the thought of your heart may be forgiven you.</a:t>
            </a:r>
          </a:p>
          <a:p>
            <a:pPr marR="0" algn="l" rtl="0"/>
            <a:endParaRPr lang="en-US" sz="2800" b="1" i="0" u="none" strike="noStrike" baseline="0" dirty="0">
              <a:latin typeface="Verdana" panose="020B0604030504040204" pitchFamily="34" charset="0"/>
            </a:endParaRPr>
          </a:p>
        </p:txBody>
      </p:sp>
    </p:spTree>
    <p:extLst>
      <p:ext uri="{BB962C8B-B14F-4D97-AF65-F5344CB8AC3E}">
        <p14:creationId xmlns:p14="http://schemas.microsoft.com/office/powerpoint/2010/main" val="3483954497"/>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theme/theme1.xml><?xml version="1.0" encoding="utf-8"?>
<a:theme xmlns:a="http://schemas.openxmlformats.org/drawingml/2006/main" name="Berli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TM04033917[[fn=Berlin]]</Template>
  <TotalTime>281</TotalTime>
  <Words>1175</Words>
  <Application>Microsoft Office PowerPoint</Application>
  <PresentationFormat>Widescreen</PresentationFormat>
  <Paragraphs>63</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Trebuchet MS</vt:lpstr>
      <vt:lpstr>Verdana</vt:lpstr>
      <vt:lpstr>Berlin</vt:lpstr>
      <vt:lpstr> Balance – God: Goodnes and Severity</vt:lpstr>
      <vt:lpstr>Romans 11:22</vt:lpstr>
      <vt:lpstr>Goodness of God</vt:lpstr>
      <vt:lpstr>Severity of God</vt:lpstr>
      <vt:lpstr>The Flood – Genesis 6 - 8</vt:lpstr>
      <vt:lpstr>At Mt. Sinai – Exodus 20 – Goodness </vt:lpstr>
      <vt:lpstr>At Mt. Sinai – Exodus 32 – Severity </vt:lpstr>
      <vt:lpstr>Simon – Acts 8 – Goodness of God</vt:lpstr>
      <vt:lpstr>Simon – Acts 8 – Severity of God</vt:lpstr>
      <vt:lpstr>Corinth – 1 Cor. 1 – Goodness of God</vt:lpstr>
      <vt:lpstr>Corinth – 1 Cor. 1 – Severity of God</vt:lpstr>
      <vt:lpstr>Ephesus – Rev. 2 – Goodness of God</vt:lpstr>
      <vt:lpstr>Ephesus – Rev. 2 – Severity of God</vt:lpstr>
      <vt:lpstr>Laodicea – Rev. 3 – Goodness of God</vt:lpstr>
      <vt:lpstr>Laodicea – Rev. 3 – Severity of God</vt:lpstr>
      <vt:lpstr>What about Us? Goodness of God</vt:lpstr>
      <vt:lpstr>What about Us? Severity of God</vt:lpstr>
      <vt:lpstr>Romans 11:22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Balance – God Goodnes and Severity</dc:title>
  <dc:creator>Manly Luscombe</dc:creator>
  <cp:lastModifiedBy>Manly Luscombe</cp:lastModifiedBy>
  <cp:revision>1</cp:revision>
  <dcterms:created xsi:type="dcterms:W3CDTF">2022-12-07T19:02:03Z</dcterms:created>
  <dcterms:modified xsi:type="dcterms:W3CDTF">2022-12-08T20:48:06Z</dcterms:modified>
</cp:coreProperties>
</file>