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84" r:id="rId5"/>
    <p:sldId id="287" r:id="rId6"/>
    <p:sldId id="288" r:id="rId7"/>
    <p:sldId id="289" r:id="rId8"/>
    <p:sldId id="290" r:id="rId9"/>
    <p:sldId id="291" r:id="rId10"/>
    <p:sldId id="292" r:id="rId11"/>
    <p:sldId id="293" r:id="rId12"/>
    <p:sldId id="294" r:id="rId13"/>
    <p:sldId id="295" r:id="rId14"/>
    <p:sldId id="296" r:id="rId15"/>
    <p:sldId id="297" r:id="rId16"/>
    <p:sldId id="29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6216" userDrawn="1">
          <p15:clr>
            <a:srgbClr val="A4A3A4"/>
          </p15:clr>
        </p15:guide>
        <p15:guide id="3" pos="1440" userDrawn="1">
          <p15:clr>
            <a:srgbClr val="A4A3A4"/>
          </p15:clr>
        </p15:guide>
        <p15:guide id="4" orient="horz" pos="2352" userDrawn="1">
          <p15:clr>
            <a:srgbClr val="A4A3A4"/>
          </p15:clr>
        </p15:guide>
        <p15:guide id="5" orient="horz" pos="936" userDrawn="1">
          <p15:clr>
            <a:srgbClr val="A4A3A4"/>
          </p15:clr>
        </p15:guide>
        <p15:guide id="6" pos="3840" userDrawn="1">
          <p15:clr>
            <a:srgbClr val="A4A3A4"/>
          </p15:clr>
        </p15:guide>
        <p15:guide id="7" orient="horz" pos="31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46A"/>
    <a:srgbClr val="97EFD3"/>
    <a:srgbClr val="F15574"/>
    <a:srgbClr val="F4EBE8"/>
    <a:srgbClr val="ECC4BF"/>
    <a:srgbClr val="C9ABA7"/>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899" autoAdjust="0"/>
  </p:normalViewPr>
  <p:slideViewPr>
    <p:cSldViewPr snapToGrid="0" snapToObjects="1" showGuides="1">
      <p:cViewPr varScale="1">
        <p:scale>
          <a:sx n="61" d="100"/>
          <a:sy n="61" d="100"/>
        </p:scale>
        <p:origin x="108" y="324"/>
      </p:cViewPr>
      <p:guideLst>
        <p:guide orient="horz" pos="528"/>
        <p:guide pos="6216"/>
        <p:guide pos="1440"/>
        <p:guide orient="horz" pos="2352"/>
        <p:guide orient="horz" pos="936"/>
        <p:guide pos="3840"/>
        <p:guide orient="horz" pos="314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FA14A6F-E248-45F5-9607-D78FB40363B2}"/>
    <pc:docChg chg="modSld modMainMaster">
      <pc:chgData name="Manly Luscombe" userId="d66a401e1e7a39bf" providerId="LiveId" clId="{0FA14A6F-E248-45F5-9607-D78FB40363B2}" dt="2023-02-15T15:58:23.861" v="1"/>
      <pc:docMkLst>
        <pc:docMk/>
      </pc:docMkLst>
      <pc:sldChg chg="modTransition">
        <pc:chgData name="Manly Luscombe" userId="d66a401e1e7a39bf" providerId="LiveId" clId="{0FA14A6F-E248-45F5-9607-D78FB40363B2}" dt="2023-02-15T15:58:23.861" v="1"/>
        <pc:sldMkLst>
          <pc:docMk/>
          <pc:sldMk cId="4097023305" sldId="284"/>
        </pc:sldMkLst>
      </pc:sldChg>
      <pc:sldChg chg="modTransition">
        <pc:chgData name="Manly Luscombe" userId="d66a401e1e7a39bf" providerId="LiveId" clId="{0FA14A6F-E248-45F5-9607-D78FB40363B2}" dt="2023-02-15T15:58:23.861" v="1"/>
        <pc:sldMkLst>
          <pc:docMk/>
          <pc:sldMk cId="4231154575" sldId="287"/>
        </pc:sldMkLst>
      </pc:sldChg>
      <pc:sldChg chg="modTransition">
        <pc:chgData name="Manly Luscombe" userId="d66a401e1e7a39bf" providerId="LiveId" clId="{0FA14A6F-E248-45F5-9607-D78FB40363B2}" dt="2023-02-15T15:58:23.861" v="1"/>
        <pc:sldMkLst>
          <pc:docMk/>
          <pc:sldMk cId="1088324722" sldId="288"/>
        </pc:sldMkLst>
      </pc:sldChg>
      <pc:sldChg chg="modTransition">
        <pc:chgData name="Manly Luscombe" userId="d66a401e1e7a39bf" providerId="LiveId" clId="{0FA14A6F-E248-45F5-9607-D78FB40363B2}" dt="2023-02-15T15:58:23.861" v="1"/>
        <pc:sldMkLst>
          <pc:docMk/>
          <pc:sldMk cId="2340084633" sldId="289"/>
        </pc:sldMkLst>
      </pc:sldChg>
      <pc:sldChg chg="modTransition">
        <pc:chgData name="Manly Luscombe" userId="d66a401e1e7a39bf" providerId="LiveId" clId="{0FA14A6F-E248-45F5-9607-D78FB40363B2}" dt="2023-02-15T15:58:23.861" v="1"/>
        <pc:sldMkLst>
          <pc:docMk/>
          <pc:sldMk cId="4219331017" sldId="290"/>
        </pc:sldMkLst>
      </pc:sldChg>
      <pc:sldChg chg="modTransition">
        <pc:chgData name="Manly Luscombe" userId="d66a401e1e7a39bf" providerId="LiveId" clId="{0FA14A6F-E248-45F5-9607-D78FB40363B2}" dt="2023-02-15T15:58:23.861" v="1"/>
        <pc:sldMkLst>
          <pc:docMk/>
          <pc:sldMk cId="1416593447" sldId="291"/>
        </pc:sldMkLst>
      </pc:sldChg>
      <pc:sldChg chg="modTransition">
        <pc:chgData name="Manly Luscombe" userId="d66a401e1e7a39bf" providerId="LiveId" clId="{0FA14A6F-E248-45F5-9607-D78FB40363B2}" dt="2023-02-15T15:58:23.861" v="1"/>
        <pc:sldMkLst>
          <pc:docMk/>
          <pc:sldMk cId="3596359471" sldId="292"/>
        </pc:sldMkLst>
      </pc:sldChg>
      <pc:sldChg chg="modTransition">
        <pc:chgData name="Manly Luscombe" userId="d66a401e1e7a39bf" providerId="LiveId" clId="{0FA14A6F-E248-45F5-9607-D78FB40363B2}" dt="2023-02-15T15:58:23.861" v="1"/>
        <pc:sldMkLst>
          <pc:docMk/>
          <pc:sldMk cId="387150223" sldId="293"/>
        </pc:sldMkLst>
      </pc:sldChg>
      <pc:sldChg chg="modTransition">
        <pc:chgData name="Manly Luscombe" userId="d66a401e1e7a39bf" providerId="LiveId" clId="{0FA14A6F-E248-45F5-9607-D78FB40363B2}" dt="2023-02-15T15:58:23.861" v="1"/>
        <pc:sldMkLst>
          <pc:docMk/>
          <pc:sldMk cId="1310897095" sldId="294"/>
        </pc:sldMkLst>
      </pc:sldChg>
      <pc:sldChg chg="modTransition">
        <pc:chgData name="Manly Luscombe" userId="d66a401e1e7a39bf" providerId="LiveId" clId="{0FA14A6F-E248-45F5-9607-D78FB40363B2}" dt="2023-02-15T15:58:23.861" v="1"/>
        <pc:sldMkLst>
          <pc:docMk/>
          <pc:sldMk cId="820543622" sldId="295"/>
        </pc:sldMkLst>
      </pc:sldChg>
      <pc:sldChg chg="modTransition">
        <pc:chgData name="Manly Luscombe" userId="d66a401e1e7a39bf" providerId="LiveId" clId="{0FA14A6F-E248-45F5-9607-D78FB40363B2}" dt="2023-02-15T15:58:23.861" v="1"/>
        <pc:sldMkLst>
          <pc:docMk/>
          <pc:sldMk cId="4255234631" sldId="296"/>
        </pc:sldMkLst>
      </pc:sldChg>
      <pc:sldChg chg="modTransition">
        <pc:chgData name="Manly Luscombe" userId="d66a401e1e7a39bf" providerId="LiveId" clId="{0FA14A6F-E248-45F5-9607-D78FB40363B2}" dt="2023-02-15T15:58:23.861" v="1"/>
        <pc:sldMkLst>
          <pc:docMk/>
          <pc:sldMk cId="2190433842" sldId="297"/>
        </pc:sldMkLst>
      </pc:sldChg>
      <pc:sldChg chg="modTransition">
        <pc:chgData name="Manly Luscombe" userId="d66a401e1e7a39bf" providerId="LiveId" clId="{0FA14A6F-E248-45F5-9607-D78FB40363B2}" dt="2023-02-15T15:58:23.861" v="1"/>
        <pc:sldMkLst>
          <pc:docMk/>
          <pc:sldMk cId="403296958" sldId="298"/>
        </pc:sldMkLst>
      </pc:sldChg>
      <pc:sldMasterChg chg="modTransition modSldLayout">
        <pc:chgData name="Manly Luscombe" userId="d66a401e1e7a39bf" providerId="LiveId" clId="{0FA14A6F-E248-45F5-9607-D78FB40363B2}" dt="2023-02-15T15:58:23.861" v="1"/>
        <pc:sldMasterMkLst>
          <pc:docMk/>
          <pc:sldMasterMk cId="3054252815" sldId="2147483648"/>
        </pc:sldMasterMkLst>
        <pc:sldLayoutChg chg="modTransition">
          <pc:chgData name="Manly Luscombe" userId="d66a401e1e7a39bf" providerId="LiveId" clId="{0FA14A6F-E248-45F5-9607-D78FB40363B2}" dt="2023-02-15T15:58:23.861" v="1"/>
          <pc:sldLayoutMkLst>
            <pc:docMk/>
            <pc:sldMasterMk cId="3054252815" sldId="2147483648"/>
            <pc:sldLayoutMk cId="3797591456" sldId="2147483649"/>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791168720" sldId="2147483651"/>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4278057648" sldId="2147483653"/>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415434355" sldId="2147483654"/>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3916245888" sldId="2147483655"/>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1201349291" sldId="2147483658"/>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748925606" sldId="2147483659"/>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388208483" sldId="2147483660"/>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2884380138" sldId="2147483661"/>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2266006856" sldId="2147483662"/>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3939377238" sldId="2147483663"/>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222061796" sldId="2147483664"/>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4248316883" sldId="2147483665"/>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2427231208" sldId="2147483666"/>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70235617" sldId="2147483667"/>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1274941928" sldId="2147483668"/>
          </pc:sldLayoutMkLst>
        </pc:sldLayoutChg>
        <pc:sldLayoutChg chg="modTransition">
          <pc:chgData name="Manly Luscombe" userId="d66a401e1e7a39bf" providerId="LiveId" clId="{0FA14A6F-E248-45F5-9607-D78FB40363B2}" dt="2023-02-15T15:58:23.861" v="1"/>
          <pc:sldLayoutMkLst>
            <pc:docMk/>
            <pc:sldMasterMk cId="3054252815" sldId="2147483648"/>
            <pc:sldLayoutMk cId="4189090766" sldId="214748366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8102F-BFA3-4357-9FA0-3A064E6F1B5A}" type="datetimeFigureOut">
              <a:rPr lang="en-US" smtClean="0"/>
              <a:t>2/15/2023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D3DFC-11A7-4DDF-8AEE-A5ACE051EBF3}" type="slidenum">
              <a:rPr lang="en-US" smtClean="0"/>
              <a:t>‹#›</a:t>
            </a:fld>
            <a:endParaRPr lang="en-US" dirty="0"/>
          </a:p>
        </p:txBody>
      </p:sp>
    </p:spTree>
    <p:extLst>
      <p:ext uri="{BB962C8B-B14F-4D97-AF65-F5344CB8AC3E}">
        <p14:creationId xmlns:p14="http://schemas.microsoft.com/office/powerpoint/2010/main" val="240300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463040" y="2240280"/>
            <a:ext cx="4873752" cy="1709928"/>
          </a:xfrm>
        </p:spPr>
        <p:txBody>
          <a:bodyPr anchor="b">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463040" y="4014216"/>
            <a:ext cx="4873752" cy="630936"/>
          </a:xfrm>
        </p:spPr>
        <p:txBody>
          <a:bodyPr>
            <a:noAutofit/>
          </a:bodyPr>
          <a:lstStyle>
            <a:lvl1pPr marL="54864" indent="0" algn="l">
              <a:lnSpc>
                <a:spcPct val="120000"/>
              </a:lnSpc>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7246779" y="812292"/>
            <a:ext cx="383462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3797591456"/>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meline">
    <p:bg>
      <p:bgPr>
        <a:solidFill>
          <a:schemeClr val="accent3"/>
        </a:solidFill>
        <a:effectLst/>
      </p:bgPr>
    </p:bg>
    <p:spTree>
      <p:nvGrpSpPr>
        <p:cNvPr id="1" name=""/>
        <p:cNvGrpSpPr/>
        <p:nvPr/>
      </p:nvGrpSpPr>
      <p:grpSpPr>
        <a:xfrm>
          <a:off x="0" y="0"/>
          <a:ext cx="0" cy="0"/>
          <a:chOff x="0" y="0"/>
          <a:chExt cx="0" cy="0"/>
        </a:xfrm>
      </p:grpSpPr>
      <p:sp>
        <p:nvSpPr>
          <p:cNvPr id="8" name="Google Shape;1251;p56">
            <a:extLst>
              <a:ext uri="{FF2B5EF4-FFF2-40B4-BE49-F238E27FC236}">
                <a16:creationId xmlns:a16="http://schemas.microsoft.com/office/drawing/2014/main" id="{5240ABBF-9F6E-51C2-3600-798F3A8C4868}"/>
              </a:ext>
            </a:extLst>
          </p:cNvPr>
          <p:cNvSpPr/>
          <p:nvPr userDrawn="1"/>
        </p:nvSpPr>
        <p:spPr>
          <a:xfrm>
            <a:off x="547230" y="194408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724FD7F3-2232-7463-6613-3EF2344BD063}"/>
              </a:ext>
            </a:extLst>
          </p:cNvPr>
          <p:cNvSpPr/>
          <p:nvPr userDrawn="1"/>
        </p:nvSpPr>
        <p:spPr>
          <a:xfrm>
            <a:off x="4922989" y="194696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234E24BE-6EC9-C62B-1B5F-EBE5C279EF38}"/>
              </a:ext>
            </a:extLst>
          </p:cNvPr>
          <p:cNvSpPr/>
          <p:nvPr userDrawn="1"/>
        </p:nvSpPr>
        <p:spPr>
          <a:xfrm>
            <a:off x="9225456" y="192477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F4987345-5BC3-6B09-35D1-118625B93B26}"/>
              </a:ext>
            </a:extLst>
          </p:cNvPr>
          <p:cNvSpPr/>
          <p:nvPr userDrawn="1"/>
        </p:nvSpPr>
        <p:spPr>
          <a:xfrm>
            <a:off x="2798649" y="3902220"/>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D24F97D8-E25C-583D-72FF-A9AD2A77A71F}"/>
              </a:ext>
            </a:extLst>
          </p:cNvPr>
          <p:cNvSpPr/>
          <p:nvPr userDrawn="1"/>
        </p:nvSpPr>
        <p:spPr>
          <a:xfrm>
            <a:off x="7156227" y="388003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36" name="Text Placeholder 35">
            <a:extLst>
              <a:ext uri="{FF2B5EF4-FFF2-40B4-BE49-F238E27FC236}">
                <a16:creationId xmlns:a16="http://schemas.microsoft.com/office/drawing/2014/main" id="{C96B6B23-01AB-14E3-6F7D-14E56C8F7FB4}"/>
              </a:ext>
            </a:extLst>
          </p:cNvPr>
          <p:cNvSpPr>
            <a:spLocks noGrp="1"/>
          </p:cNvSpPr>
          <p:nvPr>
            <p:ph type="body" sz="quarter" idx="13"/>
          </p:nvPr>
        </p:nvSpPr>
        <p:spPr>
          <a:xfrm>
            <a:off x="458788"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0" name="Text Placeholder 35">
            <a:extLst>
              <a:ext uri="{FF2B5EF4-FFF2-40B4-BE49-F238E27FC236}">
                <a16:creationId xmlns:a16="http://schemas.microsoft.com/office/drawing/2014/main" id="{B5D9C006-6816-1398-2752-53296B2275E9}"/>
              </a:ext>
            </a:extLst>
          </p:cNvPr>
          <p:cNvSpPr>
            <a:spLocks noGrp="1"/>
          </p:cNvSpPr>
          <p:nvPr>
            <p:ph type="body" sz="quarter" idx="15"/>
          </p:nvPr>
        </p:nvSpPr>
        <p:spPr>
          <a:xfrm>
            <a:off x="4844975"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3" name="Text Placeholder 35">
            <a:extLst>
              <a:ext uri="{FF2B5EF4-FFF2-40B4-BE49-F238E27FC236}">
                <a16:creationId xmlns:a16="http://schemas.microsoft.com/office/drawing/2014/main" id="{5C67F012-5EC1-3C44-2545-C90EFB6C7AA3}"/>
              </a:ext>
            </a:extLst>
          </p:cNvPr>
          <p:cNvSpPr>
            <a:spLocks noGrp="1"/>
          </p:cNvSpPr>
          <p:nvPr>
            <p:ph type="body" sz="quarter" idx="17"/>
          </p:nvPr>
        </p:nvSpPr>
        <p:spPr>
          <a:xfrm>
            <a:off x="9137214"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39" name="Text Placeholder 35">
            <a:extLst>
              <a:ext uri="{FF2B5EF4-FFF2-40B4-BE49-F238E27FC236}">
                <a16:creationId xmlns:a16="http://schemas.microsoft.com/office/drawing/2014/main" id="{84C1F7B9-544F-1D65-F30E-22B977B0EA42}"/>
              </a:ext>
            </a:extLst>
          </p:cNvPr>
          <p:cNvSpPr>
            <a:spLocks noGrp="1"/>
          </p:cNvSpPr>
          <p:nvPr>
            <p:ph type="body" sz="quarter" idx="14"/>
          </p:nvPr>
        </p:nvSpPr>
        <p:spPr>
          <a:xfrm>
            <a:off x="2710407"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1" name="Text Placeholder 35">
            <a:extLst>
              <a:ext uri="{FF2B5EF4-FFF2-40B4-BE49-F238E27FC236}">
                <a16:creationId xmlns:a16="http://schemas.microsoft.com/office/drawing/2014/main" id="{F0785379-F700-62B9-BF17-703A87E29891}"/>
              </a:ext>
            </a:extLst>
          </p:cNvPr>
          <p:cNvSpPr>
            <a:spLocks noGrp="1"/>
          </p:cNvSpPr>
          <p:nvPr>
            <p:ph type="body" sz="quarter" idx="16"/>
          </p:nvPr>
        </p:nvSpPr>
        <p:spPr>
          <a:xfrm>
            <a:off x="7067985"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Tree>
    <p:extLst>
      <p:ext uri="{BB962C8B-B14F-4D97-AF65-F5344CB8AC3E}">
        <p14:creationId xmlns:p14="http://schemas.microsoft.com/office/powerpoint/2010/main" val="226600685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5"/>
        </a:solidFill>
        <a:effectLst/>
      </p:bgPr>
    </p:bg>
    <p:spTree>
      <p:nvGrpSpPr>
        <p:cNvPr id="1" name=""/>
        <p:cNvGrpSpPr/>
        <p:nvPr/>
      </p:nvGrpSpPr>
      <p:grpSpPr>
        <a:xfrm>
          <a:off x="0" y="0"/>
          <a:ext cx="0" cy="0"/>
          <a:chOff x="0" y="0"/>
          <a:chExt cx="0" cy="0"/>
        </a:xfrm>
      </p:grpSpPr>
      <p:sp>
        <p:nvSpPr>
          <p:cNvPr id="11" name="Google Shape;634;p42">
            <a:extLst>
              <a:ext uri="{FF2B5EF4-FFF2-40B4-BE49-F238E27FC236}">
                <a16:creationId xmlns:a16="http://schemas.microsoft.com/office/drawing/2014/main" id="{8B24251C-09A2-7EC7-D81E-7B4EC1A6C8FB}"/>
              </a:ext>
            </a:extLst>
          </p:cNvPr>
          <p:cNvSpPr/>
          <p:nvPr userDrawn="1"/>
        </p:nvSpPr>
        <p:spPr>
          <a:xfrm>
            <a:off x="1043969" y="2096168"/>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634;p42">
            <a:extLst>
              <a:ext uri="{FF2B5EF4-FFF2-40B4-BE49-F238E27FC236}">
                <a16:creationId xmlns:a16="http://schemas.microsoft.com/office/drawing/2014/main" id="{7095FC12-1305-9C50-D9A9-1BA4392374E6}"/>
              </a:ext>
            </a:extLst>
          </p:cNvPr>
          <p:cNvSpPr/>
          <p:nvPr userDrawn="1"/>
        </p:nvSpPr>
        <p:spPr>
          <a:xfrm>
            <a:off x="1043969" y="4160972"/>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Title 22">
            <a:extLst>
              <a:ext uri="{FF2B5EF4-FFF2-40B4-BE49-F238E27FC236}">
                <a16:creationId xmlns:a16="http://schemas.microsoft.com/office/drawing/2014/main" id="{AA325A5B-8E43-DA35-85DE-66DB81C5F5AD}"/>
              </a:ext>
            </a:extLst>
          </p:cNvPr>
          <p:cNvSpPr>
            <a:spLocks noGrp="1"/>
          </p:cNvSpPr>
          <p:nvPr>
            <p:ph type="title"/>
          </p:nvPr>
        </p:nvSpPr>
        <p:spPr/>
        <p:txBody>
          <a:bodyPr/>
          <a:lstStyle/>
          <a:p>
            <a:r>
              <a:rPr lang="en-US" noProof="0"/>
              <a:t>Click to edit Master title style</a:t>
            </a:r>
          </a:p>
        </p:txBody>
      </p:sp>
      <p:sp>
        <p:nvSpPr>
          <p:cNvPr id="21" name="Text Placeholder 2">
            <a:extLst>
              <a:ext uri="{FF2B5EF4-FFF2-40B4-BE49-F238E27FC236}">
                <a16:creationId xmlns:a16="http://schemas.microsoft.com/office/drawing/2014/main" id="{BCA26A7E-435E-AFBA-FECA-047481A83CB8}"/>
              </a:ext>
            </a:extLst>
          </p:cNvPr>
          <p:cNvSpPr>
            <a:spLocks noGrp="1"/>
          </p:cNvSpPr>
          <p:nvPr>
            <p:ph type="body" idx="1"/>
          </p:nvPr>
        </p:nvSpPr>
        <p:spPr>
          <a:xfrm>
            <a:off x="892795" y="1920319"/>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4A82CD3C-84E1-013B-FEDD-5B4008CD2B33}"/>
              </a:ext>
            </a:extLst>
          </p:cNvPr>
          <p:cNvSpPr>
            <a:spLocks noGrp="1"/>
          </p:cNvSpPr>
          <p:nvPr>
            <p:ph sz="half" idx="2"/>
          </p:nvPr>
        </p:nvSpPr>
        <p:spPr>
          <a:xfrm>
            <a:off x="4645152" y="2007884"/>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2" name="Text Placeholder 4">
            <a:extLst>
              <a:ext uri="{FF2B5EF4-FFF2-40B4-BE49-F238E27FC236}">
                <a16:creationId xmlns:a16="http://schemas.microsoft.com/office/drawing/2014/main" id="{42E5F6B0-4BF8-B61C-19DC-44EADF2C6A3E}"/>
              </a:ext>
            </a:extLst>
          </p:cNvPr>
          <p:cNvSpPr>
            <a:spLocks noGrp="1"/>
          </p:cNvSpPr>
          <p:nvPr>
            <p:ph type="body" sz="quarter" idx="3"/>
          </p:nvPr>
        </p:nvSpPr>
        <p:spPr>
          <a:xfrm>
            <a:off x="892795" y="4005858"/>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3">
            <a:extLst>
              <a:ext uri="{FF2B5EF4-FFF2-40B4-BE49-F238E27FC236}">
                <a16:creationId xmlns:a16="http://schemas.microsoft.com/office/drawing/2014/main" id="{710FDC74-97A7-7CF9-8479-7DF70FE009C4}"/>
              </a:ext>
            </a:extLst>
          </p:cNvPr>
          <p:cNvSpPr>
            <a:spLocks noGrp="1"/>
          </p:cNvSpPr>
          <p:nvPr>
            <p:ph sz="half" idx="13"/>
          </p:nvPr>
        </p:nvSpPr>
        <p:spPr>
          <a:xfrm>
            <a:off x="4645152" y="4093420"/>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9" name="Slide Number Placeholder 8">
            <a:extLst>
              <a:ext uri="{FF2B5EF4-FFF2-40B4-BE49-F238E27FC236}">
                <a16:creationId xmlns:a16="http://schemas.microsoft.com/office/drawing/2014/main" id="{7EA9E27A-A5B9-7554-B03C-977DD0697109}"/>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8" name="Footer Placeholder 7">
            <a:extLst>
              <a:ext uri="{FF2B5EF4-FFF2-40B4-BE49-F238E27FC236}">
                <a16:creationId xmlns:a16="http://schemas.microsoft.com/office/drawing/2014/main" id="{10B2D671-9FA9-57ED-C5BB-EF64BEB1363E}"/>
              </a:ext>
            </a:extLst>
          </p:cNvPr>
          <p:cNvSpPr>
            <a:spLocks noGrp="1"/>
          </p:cNvSpPr>
          <p:nvPr>
            <p:ph type="ftr" sz="quarter" idx="11"/>
          </p:nvPr>
        </p:nvSpPr>
        <p:spPr/>
        <p:txBody>
          <a:bodyPr/>
          <a:lstStyle/>
          <a:p>
            <a:r>
              <a:rPr lang="en-US" noProof="0"/>
              <a:t>Presentation title</a:t>
            </a:r>
          </a:p>
        </p:txBody>
      </p:sp>
      <p:sp>
        <p:nvSpPr>
          <p:cNvPr id="7" name="Date Placeholder 6">
            <a:extLst>
              <a:ext uri="{FF2B5EF4-FFF2-40B4-BE49-F238E27FC236}">
                <a16:creationId xmlns:a16="http://schemas.microsoft.com/office/drawing/2014/main" id="{ECF944D9-3F95-D788-A7A5-9C541DBDE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78057648"/>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6481182" y="2106081"/>
            <a:ext cx="5056632"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5054248"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5048882"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4604512"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6358128" y="1956816"/>
            <a:ext cx="5047488"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6600154" y="2944368"/>
            <a:ext cx="4608576"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89090766"/>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837094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8;p53">
            <a:extLst>
              <a:ext uri="{FF2B5EF4-FFF2-40B4-BE49-F238E27FC236}">
                <a16:creationId xmlns:a16="http://schemas.microsoft.com/office/drawing/2014/main" id="{1BF10461-2A6D-BD12-B1D7-5A73DDD367A8}"/>
              </a:ext>
            </a:extLst>
          </p:cNvPr>
          <p:cNvSpPr/>
          <p:nvPr userDrawn="1"/>
        </p:nvSpPr>
        <p:spPr>
          <a:xfrm>
            <a:off x="4599233"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9" name="Text Placeholder 24">
            <a:extLst>
              <a:ext uri="{FF2B5EF4-FFF2-40B4-BE49-F238E27FC236}">
                <a16:creationId xmlns:a16="http://schemas.microsoft.com/office/drawing/2014/main" id="{9B6C5E12-67C8-B5AA-FC61-A40F6C388F8B}"/>
              </a:ext>
            </a:extLst>
          </p:cNvPr>
          <p:cNvSpPr>
            <a:spLocks noGrp="1"/>
          </p:cNvSpPr>
          <p:nvPr>
            <p:ph type="body" sz="quarter" idx="16"/>
          </p:nvPr>
        </p:nvSpPr>
        <p:spPr>
          <a:xfrm>
            <a:off x="448056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2" name="Content Placeholder 3">
            <a:extLst>
              <a:ext uri="{FF2B5EF4-FFF2-40B4-BE49-F238E27FC236}">
                <a16:creationId xmlns:a16="http://schemas.microsoft.com/office/drawing/2014/main" id="{92BD99C3-C1A1-E89B-FB77-6221D2FBE9A6}"/>
              </a:ext>
            </a:extLst>
          </p:cNvPr>
          <p:cNvSpPr>
            <a:spLocks noGrp="1"/>
          </p:cNvSpPr>
          <p:nvPr>
            <p:ph sz="half" idx="13"/>
          </p:nvPr>
        </p:nvSpPr>
        <p:spPr>
          <a:xfrm>
            <a:off x="4715873"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8247888"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8489914"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48316883"/>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7" name="Google Shape;327;p33">
            <a:extLst>
              <a:ext uri="{FF2B5EF4-FFF2-40B4-BE49-F238E27FC236}">
                <a16:creationId xmlns:a16="http://schemas.microsoft.com/office/drawing/2014/main" id="{E7EB222B-6CF5-9486-E495-4BBCFBA5DEE9}"/>
              </a:ext>
            </a:extLst>
          </p:cNvPr>
          <p:cNvSpPr/>
          <p:nvPr userDrawn="1"/>
        </p:nvSpPr>
        <p:spPr>
          <a:xfrm>
            <a:off x="5400719" y="1198578"/>
            <a:ext cx="6114430" cy="4794575"/>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9" name="Google Shape;328;p33">
            <a:extLst>
              <a:ext uri="{FF2B5EF4-FFF2-40B4-BE49-F238E27FC236}">
                <a16:creationId xmlns:a16="http://schemas.microsoft.com/office/drawing/2014/main" id="{1FEBC754-F0A8-F9F6-F804-7081E078D8F5}"/>
              </a:ext>
            </a:extLst>
          </p:cNvPr>
          <p:cNvSpPr/>
          <p:nvPr userDrawn="1"/>
        </p:nvSpPr>
        <p:spPr>
          <a:xfrm>
            <a:off x="5196524" y="838200"/>
            <a:ext cx="6114430" cy="49149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4" name="Title 1">
            <a:extLst>
              <a:ext uri="{FF2B5EF4-FFF2-40B4-BE49-F238E27FC236}">
                <a16:creationId xmlns:a16="http://schemas.microsoft.com/office/drawing/2014/main" id="{A8F8B0E5-D249-4F2F-16F0-7A9A49B95D39}"/>
              </a:ext>
            </a:extLst>
          </p:cNvPr>
          <p:cNvSpPr>
            <a:spLocks noGrp="1"/>
          </p:cNvSpPr>
          <p:nvPr>
            <p:ph type="title"/>
          </p:nvPr>
        </p:nvSpPr>
        <p:spPr>
          <a:xfrm>
            <a:off x="5978024" y="1783080"/>
            <a:ext cx="4959821" cy="1162762"/>
          </a:xfrm>
        </p:spPr>
        <p:txBody>
          <a:bodyPr/>
          <a:lstStyle>
            <a:lvl1pPr algn="l">
              <a:lnSpc>
                <a:spcPct val="90000"/>
              </a:lnSpc>
              <a:defRPr/>
            </a:lvl1pPr>
          </a:lstStyle>
          <a:p>
            <a:r>
              <a:rPr lang="en-US" noProof="0"/>
              <a:t>Click to edit Master title style</a:t>
            </a:r>
          </a:p>
        </p:txBody>
      </p:sp>
      <p:sp>
        <p:nvSpPr>
          <p:cNvPr id="19" name="Picture Placeholder 18">
            <a:extLst>
              <a:ext uri="{FF2B5EF4-FFF2-40B4-BE49-F238E27FC236}">
                <a16:creationId xmlns:a16="http://schemas.microsoft.com/office/drawing/2014/main" id="{52CFE759-845E-6170-DB8C-EA3FA075BBC8}"/>
              </a:ext>
            </a:extLst>
          </p:cNvPr>
          <p:cNvSpPr>
            <a:spLocks noGrp="1"/>
          </p:cNvSpPr>
          <p:nvPr>
            <p:ph type="pic" sz="quarter" idx="13"/>
          </p:nvPr>
        </p:nvSpPr>
        <p:spPr>
          <a:xfrm>
            <a:off x="0" y="0"/>
            <a:ext cx="4351128" cy="6858000"/>
          </a:xfrm>
          <a:solidFill>
            <a:schemeClr val="accent5"/>
          </a:solidFill>
        </p:spPr>
        <p:txBody>
          <a:bodyPr anchor="ctr"/>
          <a:lstStyle>
            <a:lvl1pPr marL="0" indent="0" algn="ctr">
              <a:buNone/>
              <a:defRPr/>
            </a:lvl1pPr>
          </a:lstStyle>
          <a:p>
            <a:r>
              <a:rPr lang="en-US" noProof="0"/>
              <a:t>Click icon to add picture</a:t>
            </a:r>
          </a:p>
        </p:txBody>
      </p:sp>
      <p:sp>
        <p:nvSpPr>
          <p:cNvPr id="15" name="Content Placeholder 2">
            <a:extLst>
              <a:ext uri="{FF2B5EF4-FFF2-40B4-BE49-F238E27FC236}">
                <a16:creationId xmlns:a16="http://schemas.microsoft.com/office/drawing/2014/main" id="{77189B6C-4236-0B00-D585-EEE5183EC3B5}"/>
              </a:ext>
            </a:extLst>
          </p:cNvPr>
          <p:cNvSpPr>
            <a:spLocks noGrp="1"/>
          </p:cNvSpPr>
          <p:nvPr>
            <p:ph idx="1"/>
          </p:nvPr>
        </p:nvSpPr>
        <p:spPr>
          <a:xfrm>
            <a:off x="5961888" y="2944368"/>
            <a:ext cx="4818888" cy="2130552"/>
          </a:xfrm>
        </p:spPr>
        <p:txBody>
          <a:bodyPr/>
          <a:lstStyle>
            <a:lvl1pPr marL="0" indent="0">
              <a:lnSpc>
                <a:spcPct val="10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22D37E9B-F86D-C91D-23CC-19F188DE83F6}"/>
              </a:ext>
            </a:extLst>
          </p:cNvPr>
          <p:cNvSpPr>
            <a:spLocks noGrp="1"/>
          </p:cNvSpPr>
          <p:nvPr>
            <p:ph type="sldNum" sz="quarter" idx="12"/>
          </p:nvPr>
        </p:nvSpPr>
        <p:spPr>
          <a:xfrm>
            <a:off x="8072901" y="6400904"/>
            <a:ext cx="365760" cy="246888"/>
          </a:xfrm>
        </p:spPr>
        <p:txBody>
          <a:bodyPr/>
          <a:lstStyle/>
          <a:p>
            <a:fld id="{8D0AFDD5-844D-364D-8AEC-50CF4D36D55D}" type="slidenum">
              <a:rPr lang="en-US" noProof="0" smtClean="0"/>
              <a:pPr/>
              <a:t>‹#›</a:t>
            </a:fld>
            <a:endParaRPr lang="en-US" noProof="0"/>
          </a:p>
        </p:txBody>
      </p:sp>
      <p:cxnSp>
        <p:nvCxnSpPr>
          <p:cNvPr id="21" name="Straight Connector 20">
            <a:extLst>
              <a:ext uri="{FF2B5EF4-FFF2-40B4-BE49-F238E27FC236}">
                <a16:creationId xmlns:a16="http://schemas.microsoft.com/office/drawing/2014/main" id="{CB55B0F1-C1EF-3790-A994-C8C4BB61CCB9}"/>
              </a:ext>
            </a:extLst>
          </p:cNvPr>
          <p:cNvCxnSpPr>
            <a:cxnSpLocks/>
          </p:cNvCxnSpPr>
          <p:nvPr/>
        </p:nvCxnSpPr>
        <p:spPr>
          <a:xfrm>
            <a:off x="4351128" y="6532618"/>
            <a:ext cx="36930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D4F275B-2CE9-CD3C-081E-0B79C125257E}"/>
              </a:ext>
            </a:extLst>
          </p:cNvPr>
          <p:cNvCxnSpPr>
            <a:cxnSpLocks/>
          </p:cNvCxnSpPr>
          <p:nvPr/>
        </p:nvCxnSpPr>
        <p:spPr>
          <a:xfrm>
            <a:off x="8467344" y="6527001"/>
            <a:ext cx="3724656" cy="56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231208"/>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527048" y="1901952"/>
            <a:ext cx="4873752" cy="1709928"/>
          </a:xfrm>
        </p:spPr>
        <p:txBody>
          <a:bodyPr anchor="t">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527048" y="3108960"/>
            <a:ext cx="3913632" cy="1883664"/>
          </a:xfrm>
        </p:spPr>
        <p:txBody>
          <a:bodyPr>
            <a:noAutofit/>
          </a:bodyPr>
          <a:lstStyle>
            <a:lvl1pPr marL="0" indent="0" algn="l">
              <a:lnSpc>
                <a:spcPct val="100000"/>
              </a:lnSpc>
              <a:spcBef>
                <a:spcPts val="10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6443482" y="812292"/>
            <a:ext cx="463600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70235617"/>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ABFF-AED1-441E-410D-E91E5B9EA6C0}"/>
              </a:ext>
            </a:extLst>
          </p:cNvPr>
          <p:cNvSpPr>
            <a:spLocks noGrp="1"/>
          </p:cNvSpPr>
          <p:nvPr>
            <p:ph type="title"/>
          </p:nvPr>
        </p:nvSpPr>
        <p:spPr/>
        <p:txBody>
          <a:bodyPr/>
          <a:lstStyle/>
          <a:p>
            <a:r>
              <a:rPr lang="en-US" noProof="0"/>
              <a:t>Click to edit Master title style</a:t>
            </a:r>
          </a:p>
        </p:txBody>
      </p:sp>
      <p:sp>
        <p:nvSpPr>
          <p:cNvPr id="5" name="Slide Number Placeholder 4">
            <a:extLst>
              <a:ext uri="{FF2B5EF4-FFF2-40B4-BE49-F238E27FC236}">
                <a16:creationId xmlns:a16="http://schemas.microsoft.com/office/drawing/2014/main" id="{A21D9EB3-189A-FE0F-8C95-73C3378150D7}"/>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4" name="Footer Placeholder 3">
            <a:extLst>
              <a:ext uri="{FF2B5EF4-FFF2-40B4-BE49-F238E27FC236}">
                <a16:creationId xmlns:a16="http://schemas.microsoft.com/office/drawing/2014/main" id="{7C680446-577A-69FB-646E-AF1DA4134A2C}"/>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330E09C2-379A-DC94-A05D-1A629B3410E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5434355"/>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72A2AC-7ED9-922C-AFA3-C7474D933A2A}"/>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3" name="Footer Placeholder 2">
            <a:extLst>
              <a:ext uri="{FF2B5EF4-FFF2-40B4-BE49-F238E27FC236}">
                <a16:creationId xmlns:a16="http://schemas.microsoft.com/office/drawing/2014/main" id="{C0D73C7A-2028-226F-C1ED-1807BD3B92FC}"/>
              </a:ext>
            </a:extLst>
          </p:cNvPr>
          <p:cNvSpPr>
            <a:spLocks noGrp="1"/>
          </p:cNvSpPr>
          <p:nvPr>
            <p:ph type="ftr" sz="quarter" idx="11"/>
          </p:nvPr>
        </p:nvSpPr>
        <p:spPr/>
        <p:txBody>
          <a:bodyPr/>
          <a:lstStyle/>
          <a:p>
            <a:r>
              <a:rPr lang="en-US" noProof="0"/>
              <a:t>Presentation title</a:t>
            </a:r>
          </a:p>
        </p:txBody>
      </p:sp>
      <p:sp>
        <p:nvSpPr>
          <p:cNvPr id="2" name="Date Placeholder 1">
            <a:extLst>
              <a:ext uri="{FF2B5EF4-FFF2-40B4-BE49-F238E27FC236}">
                <a16:creationId xmlns:a16="http://schemas.microsoft.com/office/drawing/2014/main" id="{1925B8F9-3C91-FD08-87E3-6E39B35BC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916245888"/>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8" name="Google Shape;1251;p56">
            <a:extLst>
              <a:ext uri="{FF2B5EF4-FFF2-40B4-BE49-F238E27FC236}">
                <a16:creationId xmlns:a16="http://schemas.microsoft.com/office/drawing/2014/main" id="{5BDBB369-4213-AA70-D2DD-33F4E9E1F195}"/>
              </a:ext>
            </a:extLst>
          </p:cNvPr>
          <p:cNvSpPr/>
          <p:nvPr userDrawn="1"/>
        </p:nvSpPr>
        <p:spPr>
          <a:xfrm>
            <a:off x="1072604" y="2550039"/>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3BF27898-0ACC-24EB-589A-96F29C94157A}"/>
              </a:ext>
            </a:extLst>
          </p:cNvPr>
          <p:cNvSpPr/>
          <p:nvPr userDrawn="1"/>
        </p:nvSpPr>
        <p:spPr>
          <a:xfrm>
            <a:off x="3235665" y="2522510"/>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62CA34BE-87A5-8F47-C395-886E6870CF67}"/>
              </a:ext>
            </a:extLst>
          </p:cNvPr>
          <p:cNvSpPr/>
          <p:nvPr userDrawn="1"/>
        </p:nvSpPr>
        <p:spPr>
          <a:xfrm>
            <a:off x="5415148" y="2513962"/>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E432D5F8-7F62-B5A0-F3AC-814BFBEEB0ED}"/>
              </a:ext>
            </a:extLst>
          </p:cNvPr>
          <p:cNvSpPr/>
          <p:nvPr userDrawn="1"/>
        </p:nvSpPr>
        <p:spPr>
          <a:xfrm>
            <a:off x="7530416" y="2524926"/>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FBCE3915-CF40-BF29-2DBB-D9F447CC7555}"/>
              </a:ext>
            </a:extLst>
          </p:cNvPr>
          <p:cNvSpPr/>
          <p:nvPr userDrawn="1"/>
        </p:nvSpPr>
        <p:spPr>
          <a:xfrm>
            <a:off x="9709899" y="2516378"/>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Text Placeholder 19">
            <a:extLst>
              <a:ext uri="{FF2B5EF4-FFF2-40B4-BE49-F238E27FC236}">
                <a16:creationId xmlns:a16="http://schemas.microsoft.com/office/drawing/2014/main" id="{811789E5-14E6-E7AB-C9D8-6E51B4544B23}"/>
              </a:ext>
            </a:extLst>
          </p:cNvPr>
          <p:cNvSpPr>
            <a:spLocks noGrp="1"/>
          </p:cNvSpPr>
          <p:nvPr>
            <p:ph type="body" sz="quarter" idx="13" hasCustomPrompt="1"/>
          </p:nvPr>
        </p:nvSpPr>
        <p:spPr>
          <a:xfrm>
            <a:off x="98672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2" name="Text Placeholder 19">
            <a:extLst>
              <a:ext uri="{FF2B5EF4-FFF2-40B4-BE49-F238E27FC236}">
                <a16:creationId xmlns:a16="http://schemas.microsoft.com/office/drawing/2014/main" id="{AC40220B-3ED2-1841-92D5-C0056EF47402}"/>
              </a:ext>
            </a:extLst>
          </p:cNvPr>
          <p:cNvSpPr>
            <a:spLocks noGrp="1"/>
          </p:cNvSpPr>
          <p:nvPr>
            <p:ph type="body" sz="quarter" idx="14" hasCustomPrompt="1"/>
          </p:nvPr>
        </p:nvSpPr>
        <p:spPr>
          <a:xfrm>
            <a:off x="3154680"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3" name="Text Placeholder 19">
            <a:extLst>
              <a:ext uri="{FF2B5EF4-FFF2-40B4-BE49-F238E27FC236}">
                <a16:creationId xmlns:a16="http://schemas.microsoft.com/office/drawing/2014/main" id="{B8BC651C-16ED-1741-08D3-8BA2D618C650}"/>
              </a:ext>
            </a:extLst>
          </p:cNvPr>
          <p:cNvSpPr>
            <a:spLocks noGrp="1"/>
          </p:cNvSpPr>
          <p:nvPr>
            <p:ph type="body" sz="quarter" idx="15" hasCustomPrompt="1"/>
          </p:nvPr>
        </p:nvSpPr>
        <p:spPr>
          <a:xfrm>
            <a:off x="533095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4" name="Text Placeholder 19">
            <a:extLst>
              <a:ext uri="{FF2B5EF4-FFF2-40B4-BE49-F238E27FC236}">
                <a16:creationId xmlns:a16="http://schemas.microsoft.com/office/drawing/2014/main" id="{B42AFC50-5862-D501-9586-4A96D4DA667F}"/>
              </a:ext>
            </a:extLst>
          </p:cNvPr>
          <p:cNvSpPr>
            <a:spLocks noGrp="1"/>
          </p:cNvSpPr>
          <p:nvPr>
            <p:ph type="body" sz="quarter" idx="16" hasCustomPrompt="1"/>
          </p:nvPr>
        </p:nvSpPr>
        <p:spPr>
          <a:xfrm>
            <a:off x="744321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5" name="Text Placeholder 19">
            <a:extLst>
              <a:ext uri="{FF2B5EF4-FFF2-40B4-BE49-F238E27FC236}">
                <a16:creationId xmlns:a16="http://schemas.microsoft.com/office/drawing/2014/main" id="{45772425-B358-35A8-C707-76C81B500EDA}"/>
              </a:ext>
            </a:extLst>
          </p:cNvPr>
          <p:cNvSpPr>
            <a:spLocks noGrp="1"/>
          </p:cNvSpPr>
          <p:nvPr>
            <p:ph type="body" sz="quarter" idx="17" hasCustomPrompt="1"/>
          </p:nvPr>
        </p:nvSpPr>
        <p:spPr>
          <a:xfrm>
            <a:off x="962863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7" name="Text Placeholder 26">
            <a:extLst>
              <a:ext uri="{FF2B5EF4-FFF2-40B4-BE49-F238E27FC236}">
                <a16:creationId xmlns:a16="http://schemas.microsoft.com/office/drawing/2014/main" id="{B0B8A0CF-58B1-629F-C8DB-238E5114277C}"/>
              </a:ext>
            </a:extLst>
          </p:cNvPr>
          <p:cNvSpPr>
            <a:spLocks noGrp="1"/>
          </p:cNvSpPr>
          <p:nvPr>
            <p:ph type="body" sz="quarter" idx="18"/>
          </p:nvPr>
        </p:nvSpPr>
        <p:spPr>
          <a:xfrm>
            <a:off x="824102" y="432511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8" name="Text Placeholder 26">
            <a:extLst>
              <a:ext uri="{FF2B5EF4-FFF2-40B4-BE49-F238E27FC236}">
                <a16:creationId xmlns:a16="http://schemas.microsoft.com/office/drawing/2014/main" id="{3973DBDD-5F4C-3094-B5AB-751AF360379C}"/>
              </a:ext>
            </a:extLst>
          </p:cNvPr>
          <p:cNvSpPr>
            <a:spLocks noGrp="1"/>
          </p:cNvSpPr>
          <p:nvPr>
            <p:ph type="body" sz="quarter" idx="19"/>
          </p:nvPr>
        </p:nvSpPr>
        <p:spPr>
          <a:xfrm>
            <a:off x="2992056" y="432670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9" name="Text Placeholder 26">
            <a:extLst>
              <a:ext uri="{FF2B5EF4-FFF2-40B4-BE49-F238E27FC236}">
                <a16:creationId xmlns:a16="http://schemas.microsoft.com/office/drawing/2014/main" id="{6A7033DE-A188-7F2B-B42D-3B4334B2C4BE}"/>
              </a:ext>
            </a:extLst>
          </p:cNvPr>
          <p:cNvSpPr>
            <a:spLocks noGrp="1"/>
          </p:cNvSpPr>
          <p:nvPr>
            <p:ph type="body" sz="quarter" idx="20"/>
          </p:nvPr>
        </p:nvSpPr>
        <p:spPr>
          <a:xfrm>
            <a:off x="5168328" y="431364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0" name="Text Placeholder 26">
            <a:extLst>
              <a:ext uri="{FF2B5EF4-FFF2-40B4-BE49-F238E27FC236}">
                <a16:creationId xmlns:a16="http://schemas.microsoft.com/office/drawing/2014/main" id="{82C8DA85-8265-9485-A51D-73E1629CC541}"/>
              </a:ext>
            </a:extLst>
          </p:cNvPr>
          <p:cNvSpPr>
            <a:spLocks noGrp="1"/>
          </p:cNvSpPr>
          <p:nvPr>
            <p:ph type="body" sz="quarter" idx="21"/>
          </p:nvPr>
        </p:nvSpPr>
        <p:spPr>
          <a:xfrm>
            <a:off x="727985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1" name="Text Placeholder 26">
            <a:extLst>
              <a:ext uri="{FF2B5EF4-FFF2-40B4-BE49-F238E27FC236}">
                <a16:creationId xmlns:a16="http://schemas.microsoft.com/office/drawing/2014/main" id="{20594F27-59D4-99D2-77B5-71915573EDA4}"/>
              </a:ext>
            </a:extLst>
          </p:cNvPr>
          <p:cNvSpPr>
            <a:spLocks noGrp="1"/>
          </p:cNvSpPr>
          <p:nvPr>
            <p:ph type="body" sz="quarter" idx="22"/>
          </p:nvPr>
        </p:nvSpPr>
        <p:spPr>
          <a:xfrm>
            <a:off x="946600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748925606"/>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F51DD675-2DC4-A4BE-C624-3048A2E666B7}"/>
              </a:ext>
            </a:extLst>
          </p:cNvPr>
          <p:cNvSpPr/>
          <p:nvPr userDrawn="1"/>
        </p:nvSpPr>
        <p:spPr>
          <a:xfrm>
            <a:off x="809553" y="1012104"/>
            <a:ext cx="6957749" cy="506173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2" name="Google Shape;328;p33">
            <a:extLst>
              <a:ext uri="{FF2B5EF4-FFF2-40B4-BE49-F238E27FC236}">
                <a16:creationId xmlns:a16="http://schemas.microsoft.com/office/drawing/2014/main" id="{A0952ED0-9FCB-B6D2-E806-E2663B8961D0}"/>
              </a:ext>
            </a:extLst>
          </p:cNvPr>
          <p:cNvSpPr/>
          <p:nvPr userDrawn="1"/>
        </p:nvSpPr>
        <p:spPr>
          <a:xfrm>
            <a:off x="600338" y="782757"/>
            <a:ext cx="6957749" cy="506173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1389888" y="1719072"/>
            <a:ext cx="5038344" cy="1709928"/>
          </a:xfrm>
        </p:spPr>
        <p:txBody>
          <a:bodyPr/>
          <a:lstStyle>
            <a:lvl1pPr algn="l">
              <a:lnSpc>
                <a:spcPct val="90000"/>
              </a:lnSpc>
              <a:defRPr/>
            </a:lvl1pPr>
          </a:lstStyle>
          <a:p>
            <a:r>
              <a:rPr lang="en-US" noProof="0"/>
              <a:t>Click to edit Master title style</a:t>
            </a:r>
          </a:p>
        </p:txBody>
      </p:sp>
      <p:sp>
        <p:nvSpPr>
          <p:cNvPr id="10" name="Picture Placeholder 9">
            <a:extLst>
              <a:ext uri="{FF2B5EF4-FFF2-40B4-BE49-F238E27FC236}">
                <a16:creationId xmlns:a16="http://schemas.microsoft.com/office/drawing/2014/main" id="{0BC3CDDF-FEA3-712D-9071-515D264F06E7}"/>
              </a:ext>
            </a:extLst>
          </p:cNvPr>
          <p:cNvSpPr>
            <a:spLocks noGrp="1"/>
          </p:cNvSpPr>
          <p:nvPr>
            <p:ph type="pic" sz="quarter" idx="13"/>
          </p:nvPr>
        </p:nvSpPr>
        <p:spPr>
          <a:xfrm>
            <a:off x="8296656" y="0"/>
            <a:ext cx="3895344" cy="6858000"/>
          </a:xfrm>
          <a:solidFill>
            <a:schemeClr val="accent1"/>
          </a:solidFill>
        </p:spPr>
        <p:txBody>
          <a:bodyPr anchor="ctr"/>
          <a:lstStyle>
            <a:lvl1pPr marL="0" indent="0" algn="ctr">
              <a:buNone/>
              <a:defRPr/>
            </a:lvl1pPr>
          </a:lstStyle>
          <a:p>
            <a:r>
              <a:rPr lang="en-US" noProof="0"/>
              <a:t>Click icon to add picture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1389888" y="3054096"/>
            <a:ext cx="5010912" cy="2130552"/>
          </a:xfrm>
        </p:spPr>
        <p:txBody>
          <a:bodyPr/>
          <a:lstStyle>
            <a:lvl1pPr marL="54864" indent="0">
              <a:lnSpc>
                <a:spcPct val="12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cxnSp>
        <p:nvCxnSpPr>
          <p:cNvPr id="28" name="Straight Connector 27">
            <a:extLst>
              <a:ext uri="{FF2B5EF4-FFF2-40B4-BE49-F238E27FC236}">
                <a16:creationId xmlns:a16="http://schemas.microsoft.com/office/drawing/2014/main" id="{A4F7CD76-D087-685D-2E27-537F34D67EBE}"/>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a:xfrm>
            <a:off x="3962400" y="6400904"/>
            <a:ext cx="365760" cy="246888"/>
          </a:xfrm>
        </p:spPr>
        <p:txBody>
          <a:bodyPr/>
          <a:lstStyle>
            <a:lvl1pPr>
              <a:defRPr>
                <a:solidFill>
                  <a:schemeClr val="bg1"/>
                </a:solidFill>
              </a:defRPr>
            </a:lvl1pPr>
          </a:lstStyle>
          <a:p>
            <a:fld id="{8D0AFDD5-844D-364D-8AEC-50CF4D36D55D}" type="slidenum">
              <a:rPr lang="en-US" noProof="0" smtClean="0"/>
              <a:pPr/>
              <a:t>‹#›</a:t>
            </a:fld>
            <a:endParaRPr lang="en-US" noProof="0"/>
          </a:p>
        </p:txBody>
      </p:sp>
      <p:grpSp>
        <p:nvGrpSpPr>
          <p:cNvPr id="13" name="Group 12">
            <a:extLst>
              <a:ext uri="{FF2B5EF4-FFF2-40B4-BE49-F238E27FC236}">
                <a16:creationId xmlns:a16="http://schemas.microsoft.com/office/drawing/2014/main" id="{0C63F889-82B6-D594-DA07-4C82AE33663F}"/>
              </a:ext>
            </a:extLst>
          </p:cNvPr>
          <p:cNvGrpSpPr/>
          <p:nvPr userDrawn="1"/>
        </p:nvGrpSpPr>
        <p:grpSpPr>
          <a:xfrm>
            <a:off x="0" y="6527001"/>
            <a:ext cx="8294153" cy="5617"/>
            <a:chOff x="0" y="6527001"/>
            <a:chExt cx="8294153" cy="5617"/>
          </a:xfrm>
        </p:grpSpPr>
        <p:cxnSp>
          <p:nvCxnSpPr>
            <p:cNvPr id="14" name="Straight Connector 13">
              <a:extLst>
                <a:ext uri="{FF2B5EF4-FFF2-40B4-BE49-F238E27FC236}">
                  <a16:creationId xmlns:a16="http://schemas.microsoft.com/office/drawing/2014/main" id="{3F4BFE95-6DCA-752C-0F0C-CCAF1A576CD0}"/>
                </a:ext>
              </a:extLst>
            </p:cNvPr>
            <p:cNvCxnSpPr>
              <a:cxnSpLocks/>
            </p:cNvCxnSpPr>
            <p:nvPr/>
          </p:nvCxnSpPr>
          <p:spPr>
            <a:xfrm>
              <a:off x="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920C2FA-C2E7-21E2-09D0-3BA6B1BC2C1E}"/>
                </a:ext>
              </a:extLst>
            </p:cNvPr>
            <p:cNvCxnSpPr>
              <a:cxnSpLocks/>
            </p:cNvCxnSpPr>
            <p:nvPr/>
          </p:nvCxnSpPr>
          <p:spPr>
            <a:xfrm>
              <a:off x="435864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20848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D51F-4DA4-5AB7-6ACD-17065B86DE72}"/>
              </a:ext>
            </a:extLst>
          </p:cNvPr>
          <p:cNvSpPr>
            <a:spLocks noGrp="1"/>
          </p:cNvSpPr>
          <p:nvPr>
            <p:ph type="title"/>
          </p:nvPr>
        </p:nvSpPr>
        <p:spPr>
          <a:xfrm>
            <a:off x="731520" y="1947672"/>
            <a:ext cx="3017520" cy="1938528"/>
          </a:xfrm>
        </p:spPr>
        <p:txBody>
          <a:bodyPr anchor="t"/>
          <a:lstStyle>
            <a:lvl1pPr algn="l">
              <a:defRPr sz="6000"/>
            </a:lvl1pPr>
          </a:lstStyle>
          <a:p>
            <a:r>
              <a:rPr lang="en-US" noProof="0"/>
              <a:t>Click to edit Master title style</a:t>
            </a:r>
          </a:p>
        </p:txBody>
      </p:sp>
      <p:sp>
        <p:nvSpPr>
          <p:cNvPr id="3" name="Text Placeholder 2">
            <a:extLst>
              <a:ext uri="{FF2B5EF4-FFF2-40B4-BE49-F238E27FC236}">
                <a16:creationId xmlns:a16="http://schemas.microsoft.com/office/drawing/2014/main" id="{F4264711-7A11-A788-DD48-17D0C3B08384}"/>
              </a:ext>
            </a:extLst>
          </p:cNvPr>
          <p:cNvSpPr>
            <a:spLocks noGrp="1"/>
          </p:cNvSpPr>
          <p:nvPr>
            <p:ph type="body" idx="1"/>
          </p:nvPr>
        </p:nvSpPr>
        <p:spPr>
          <a:xfrm>
            <a:off x="758952" y="4279392"/>
            <a:ext cx="2980944" cy="402336"/>
          </a:xfrm>
        </p:spPr>
        <p:txBody>
          <a:bodyPr/>
          <a:lstStyle>
            <a:lvl1pPr marL="0" indent="0">
              <a:lnSpc>
                <a:spcPct val="100000"/>
              </a:lnSpc>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8" name="Google Shape;1251;p56">
            <a:extLst>
              <a:ext uri="{FF2B5EF4-FFF2-40B4-BE49-F238E27FC236}">
                <a16:creationId xmlns:a16="http://schemas.microsoft.com/office/drawing/2014/main" id="{9061A64A-DA6A-5D22-BE0B-94B0626A6CF1}"/>
              </a:ext>
            </a:extLst>
          </p:cNvPr>
          <p:cNvSpPr/>
          <p:nvPr userDrawn="1"/>
        </p:nvSpPr>
        <p:spPr>
          <a:xfrm>
            <a:off x="5102241" y="597060"/>
            <a:ext cx="5949692" cy="5949692"/>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Picture Placeholder 9">
            <a:extLst>
              <a:ext uri="{FF2B5EF4-FFF2-40B4-BE49-F238E27FC236}">
                <a16:creationId xmlns:a16="http://schemas.microsoft.com/office/drawing/2014/main" id="{E88E5310-5724-6031-306F-4110AC65EBDB}"/>
              </a:ext>
            </a:extLst>
          </p:cNvPr>
          <p:cNvSpPr>
            <a:spLocks noGrp="1" noChangeAspect="1"/>
          </p:cNvSpPr>
          <p:nvPr>
            <p:ph type="pic" sz="quarter" idx="10"/>
          </p:nvPr>
        </p:nvSpPr>
        <p:spPr>
          <a:xfrm>
            <a:off x="5001768" y="420624"/>
            <a:ext cx="5897880" cy="5897880"/>
          </a:xfrm>
          <a:prstGeom prst="ellipse">
            <a:avLst/>
          </a:prstGeom>
          <a:solidFill>
            <a:schemeClr val="accent1"/>
          </a:solidFill>
          <a:ln w="25400">
            <a:solidFill>
              <a:schemeClr val="tx1"/>
            </a:solidFill>
          </a:ln>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791168720"/>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484632" y="1810512"/>
            <a:ext cx="11000232" cy="416052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01349291"/>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3"/>
        </a:solidFill>
        <a:effectLst/>
      </p:bgPr>
    </p:bg>
    <p:spTree>
      <p:nvGrpSpPr>
        <p:cNvPr id="1" name=""/>
        <p:cNvGrpSpPr/>
        <p:nvPr/>
      </p:nvGrpSpPr>
      <p:grpSpPr>
        <a:xfrm>
          <a:off x="0" y="0"/>
          <a:ext cx="0" cy="0"/>
          <a:chOff x="0" y="0"/>
          <a:chExt cx="0" cy="0"/>
        </a:xfrm>
      </p:grpSpPr>
      <p:sp>
        <p:nvSpPr>
          <p:cNvPr id="12" name="Google Shape;327;p33">
            <a:extLst>
              <a:ext uri="{FF2B5EF4-FFF2-40B4-BE49-F238E27FC236}">
                <a16:creationId xmlns:a16="http://schemas.microsoft.com/office/drawing/2014/main" id="{EA1EE280-E44E-F71B-ED1B-CA8CEDEE6175}"/>
              </a:ext>
            </a:extLst>
          </p:cNvPr>
          <p:cNvSpPr/>
          <p:nvPr userDrawn="1"/>
        </p:nvSpPr>
        <p:spPr>
          <a:xfrm>
            <a:off x="1087280" y="1161412"/>
            <a:ext cx="10221119" cy="483174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accent2">
                  <a:lumMod val="20000"/>
                  <a:lumOff val="80000"/>
                </a:schemeClr>
              </a:solidFill>
              <a:latin typeface="Karla"/>
              <a:ea typeface="Karla"/>
              <a:cs typeface="Karla"/>
              <a:sym typeface="Karla"/>
            </a:endParaRPr>
          </a:p>
        </p:txBody>
      </p:sp>
      <p:sp>
        <p:nvSpPr>
          <p:cNvPr id="14" name="Google Shape;328;p33">
            <a:extLst>
              <a:ext uri="{FF2B5EF4-FFF2-40B4-BE49-F238E27FC236}">
                <a16:creationId xmlns:a16="http://schemas.microsoft.com/office/drawing/2014/main" id="{332C8624-D848-DF0C-9104-7A2655E4A0FE}"/>
              </a:ext>
            </a:extLst>
          </p:cNvPr>
          <p:cNvSpPr/>
          <p:nvPr userDrawn="1"/>
        </p:nvSpPr>
        <p:spPr>
          <a:xfrm>
            <a:off x="858371" y="800100"/>
            <a:ext cx="10221119" cy="4953001"/>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2862072" y="2322576"/>
            <a:ext cx="6473952" cy="1901952"/>
          </a:xfrm>
        </p:spPr>
        <p:txBody>
          <a:bodyPr anchor="ctr"/>
          <a:lstStyle>
            <a:lvl1pPr algn="l">
              <a:lnSpc>
                <a:spcPct val="90000"/>
              </a:lnSpc>
              <a:defRPr sz="4000"/>
            </a:lvl1pPr>
          </a:lstStyle>
          <a:p>
            <a:r>
              <a:rPr lang="en-US" noProof="0"/>
              <a:t>Click to edit Master title style</a:t>
            </a:r>
          </a:p>
        </p:txBody>
      </p:sp>
      <p:sp>
        <p:nvSpPr>
          <p:cNvPr id="18" name="Text Placeholder 15">
            <a:extLst>
              <a:ext uri="{FF2B5EF4-FFF2-40B4-BE49-F238E27FC236}">
                <a16:creationId xmlns:a16="http://schemas.microsoft.com/office/drawing/2014/main" id="{4817D722-78FF-E98D-229F-DDC8146F5572}"/>
              </a:ext>
            </a:extLst>
          </p:cNvPr>
          <p:cNvSpPr>
            <a:spLocks noGrp="1"/>
          </p:cNvSpPr>
          <p:nvPr>
            <p:ph type="body" sz="quarter" idx="15" hasCustomPrompt="1"/>
          </p:nvPr>
        </p:nvSpPr>
        <p:spPr>
          <a:xfrm>
            <a:off x="1027874" y="809103"/>
            <a:ext cx="1798955" cy="2062163"/>
          </a:xfrm>
        </p:spPr>
        <p:txBody>
          <a:bodyPr anchor="t"/>
          <a:lstStyle>
            <a:lvl1pPr marL="0" indent="0">
              <a:buNone/>
              <a:defRPr sz="25000" b="1">
                <a:solidFill>
                  <a:schemeClr val="tx2"/>
                </a:solidFill>
                <a:latin typeface="+mj-lt"/>
              </a:defRPr>
            </a:lvl1pPr>
          </a:lstStyle>
          <a:p>
            <a:pPr lvl="0"/>
            <a:r>
              <a:rPr lang="en-US" noProof="0"/>
              <a:t>“</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2862072" y="4334256"/>
            <a:ext cx="2340864" cy="585216"/>
          </a:xfrm>
        </p:spPr>
        <p:txBody>
          <a:bodyPr/>
          <a:lstStyle>
            <a:lvl1pPr marL="0" indent="0">
              <a:lnSpc>
                <a:spcPct val="100000"/>
              </a:lnSpc>
              <a:spcBef>
                <a:spcPts val="0"/>
              </a:spcBef>
              <a:buNone/>
              <a:defRPr sz="2000"/>
            </a:lvl1pPr>
          </a:lstStyle>
          <a:p>
            <a:pPr lvl="0"/>
            <a:r>
              <a:rPr lang="en-US" noProof="0"/>
              <a:t>Click to edit Master text styles</a:t>
            </a:r>
          </a:p>
        </p:txBody>
      </p:sp>
      <p:sp>
        <p:nvSpPr>
          <p:cNvPr id="17" name="Text Placeholder 15">
            <a:extLst>
              <a:ext uri="{FF2B5EF4-FFF2-40B4-BE49-F238E27FC236}">
                <a16:creationId xmlns:a16="http://schemas.microsoft.com/office/drawing/2014/main" id="{F9A35D83-86B3-5132-45B2-6382E8F3A4C2}"/>
              </a:ext>
            </a:extLst>
          </p:cNvPr>
          <p:cNvSpPr>
            <a:spLocks noGrp="1"/>
          </p:cNvSpPr>
          <p:nvPr>
            <p:ph type="body" sz="quarter" idx="14" hasCustomPrompt="1"/>
          </p:nvPr>
        </p:nvSpPr>
        <p:spPr>
          <a:xfrm>
            <a:off x="9281160" y="3957272"/>
            <a:ext cx="1798955" cy="2062163"/>
          </a:xfrm>
        </p:spPr>
        <p:txBody>
          <a:bodyPr/>
          <a:lstStyle>
            <a:lvl1pPr marL="0" indent="0">
              <a:buNone/>
              <a:defRPr sz="25000" b="1">
                <a:solidFill>
                  <a:schemeClr val="tx2"/>
                </a:solidFill>
                <a:latin typeface="+mj-lt"/>
              </a:defRPr>
            </a:lvl1pPr>
          </a:lstStyle>
          <a:p>
            <a:pPr lvl="0"/>
            <a:r>
              <a:rPr lang="en-US" noProof="0"/>
              <a:t>”</a:t>
            </a:r>
          </a:p>
        </p:txBody>
      </p:sp>
      <p:sp>
        <p:nvSpPr>
          <p:cNvPr id="7" name="Date Placeholder 6">
            <a:extLst>
              <a:ext uri="{FF2B5EF4-FFF2-40B4-BE49-F238E27FC236}">
                <a16:creationId xmlns:a16="http://schemas.microsoft.com/office/drawing/2014/main" id="{C1F53ABF-1C17-E7D0-EEB7-468CEDF285C7}"/>
              </a:ext>
            </a:extLst>
          </p:cNvPr>
          <p:cNvSpPr>
            <a:spLocks noGrp="1"/>
          </p:cNvSpPr>
          <p:nvPr>
            <p:ph type="dt" sz="half" idx="16"/>
          </p:nvPr>
        </p:nvSpPr>
        <p:spPr/>
        <p:txBody>
          <a:bodyPr/>
          <a:lstStyle/>
          <a:p>
            <a:r>
              <a:rPr lang="en-US" noProof="0"/>
              <a:t>20XX</a:t>
            </a:r>
          </a:p>
        </p:txBody>
      </p:sp>
      <p:sp>
        <p:nvSpPr>
          <p:cNvPr id="8" name="Footer Placeholder 7">
            <a:extLst>
              <a:ext uri="{FF2B5EF4-FFF2-40B4-BE49-F238E27FC236}">
                <a16:creationId xmlns:a16="http://schemas.microsoft.com/office/drawing/2014/main" id="{86A64DF1-77A3-B856-5F46-12724706B8A1}"/>
              </a:ext>
            </a:extLst>
          </p:cNvPr>
          <p:cNvSpPr>
            <a:spLocks noGrp="1"/>
          </p:cNvSpPr>
          <p:nvPr>
            <p:ph type="ftr" sz="quarter" idx="17"/>
          </p:nvPr>
        </p:nvSpPr>
        <p:spPr/>
        <p:txBody>
          <a:bodyPr/>
          <a:lstStyle/>
          <a:p>
            <a:r>
              <a:rPr lang="en-US" noProof="0"/>
              <a:t>Presentation title</a:t>
            </a:r>
          </a:p>
        </p:txBody>
      </p:sp>
      <p:sp>
        <p:nvSpPr>
          <p:cNvPr id="9" name="Slide Number Placeholder 8">
            <a:extLst>
              <a:ext uri="{FF2B5EF4-FFF2-40B4-BE49-F238E27FC236}">
                <a16:creationId xmlns:a16="http://schemas.microsoft.com/office/drawing/2014/main" id="{D8961FC7-9CAD-4B2D-A8F6-C172AF6D5EB1}"/>
              </a:ext>
            </a:extLst>
          </p:cNvPr>
          <p:cNvSpPr>
            <a:spLocks noGrp="1"/>
          </p:cNvSpPr>
          <p:nvPr>
            <p:ph type="sldNum" sz="quarter" idx="18"/>
          </p:nvPr>
        </p:nvSpPr>
        <p:spPr/>
        <p:txBody>
          <a:bodyPr/>
          <a:lstStyle/>
          <a:p>
            <a:fld id="{8D0AFDD5-844D-364D-8AEC-50CF4D36D55D}" type="slidenum">
              <a:rPr lang="en-US" noProof="0" smtClean="0"/>
              <a:pPr/>
              <a:t>‹#›</a:t>
            </a:fld>
            <a:endParaRPr lang="en-US" noProof="0"/>
          </a:p>
        </p:txBody>
      </p:sp>
    </p:spTree>
    <p:extLst>
      <p:ext uri="{BB962C8B-B14F-4D97-AF65-F5344CB8AC3E}">
        <p14:creationId xmlns:p14="http://schemas.microsoft.com/office/powerpoint/2010/main" val="2884380138"/>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x4">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7" name="Google Shape;1149;p53">
            <a:extLst>
              <a:ext uri="{FF2B5EF4-FFF2-40B4-BE49-F238E27FC236}">
                <a16:creationId xmlns:a16="http://schemas.microsoft.com/office/drawing/2014/main" id="{E21113D2-FC9F-27EC-7A45-E8F7695D1407}"/>
              </a:ext>
            </a:extLst>
          </p:cNvPr>
          <p:cNvSpPr/>
          <p:nvPr userDrawn="1"/>
        </p:nvSpPr>
        <p:spPr>
          <a:xfrm>
            <a:off x="694922"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9;p53">
            <a:extLst>
              <a:ext uri="{FF2B5EF4-FFF2-40B4-BE49-F238E27FC236}">
                <a16:creationId xmlns:a16="http://schemas.microsoft.com/office/drawing/2014/main" id="{AD0B836B-7152-D6F5-7044-4B3B321454F5}"/>
              </a:ext>
            </a:extLst>
          </p:cNvPr>
          <p:cNvSpPr/>
          <p:nvPr userDrawn="1"/>
        </p:nvSpPr>
        <p:spPr>
          <a:xfrm>
            <a:off x="3541000"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9;p53">
            <a:extLst>
              <a:ext uri="{FF2B5EF4-FFF2-40B4-BE49-F238E27FC236}">
                <a16:creationId xmlns:a16="http://schemas.microsoft.com/office/drawing/2014/main" id="{65518B88-F549-D8C7-0CD2-91E7CABE5E13}"/>
              </a:ext>
            </a:extLst>
          </p:cNvPr>
          <p:cNvSpPr/>
          <p:nvPr userDrawn="1"/>
        </p:nvSpPr>
        <p:spPr>
          <a:xfrm>
            <a:off x="6387080"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1149;p53">
            <a:extLst>
              <a:ext uri="{FF2B5EF4-FFF2-40B4-BE49-F238E27FC236}">
                <a16:creationId xmlns:a16="http://schemas.microsoft.com/office/drawing/2014/main" id="{EF098B7F-7320-E28C-D4A0-9C0D6072BDA7}"/>
              </a:ext>
            </a:extLst>
          </p:cNvPr>
          <p:cNvSpPr/>
          <p:nvPr userDrawn="1"/>
        </p:nvSpPr>
        <p:spPr>
          <a:xfrm>
            <a:off x="9233158"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2169547"/>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2169547"/>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cxnSp>
        <p:nvCxnSpPr>
          <p:cNvPr id="47" name="Straight Connector 46">
            <a:extLst>
              <a:ext uri="{FF2B5EF4-FFF2-40B4-BE49-F238E27FC236}">
                <a16:creationId xmlns:a16="http://schemas.microsoft.com/office/drawing/2014/main" id="{78252B54-8A68-DB21-54FB-342276BCEE38}"/>
              </a:ext>
            </a:extLst>
          </p:cNvPr>
          <p:cNvCxnSpPr>
            <a:cxnSpLocks/>
          </p:cNvCxnSpPr>
          <p:nvPr userDrawn="1"/>
        </p:nvCxnSpPr>
        <p:spPr>
          <a:xfrm>
            <a:off x="0" y="6535885"/>
            <a:ext cx="838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84EF8F-B039-D242-A81B-F393B674C274}"/>
              </a:ext>
            </a:extLst>
          </p:cNvPr>
          <p:cNvCxnSpPr>
            <a:cxnSpLocks/>
          </p:cNvCxnSpPr>
          <p:nvPr userDrawn="1"/>
        </p:nvCxnSpPr>
        <p:spPr>
          <a:xfrm>
            <a:off x="1205025" y="6535885"/>
            <a:ext cx="41605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A9D6E63-D581-350F-03A0-665A80481391}"/>
              </a:ext>
            </a:extLst>
          </p:cNvPr>
          <p:cNvCxnSpPr>
            <a:cxnSpLocks/>
          </p:cNvCxnSpPr>
          <p:nvPr userDrawn="1"/>
        </p:nvCxnSpPr>
        <p:spPr>
          <a:xfrm>
            <a:off x="6802120" y="6528812"/>
            <a:ext cx="3840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A05D09F-A5CA-2745-537C-05333575CD8F}"/>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C2F2B86B-C1F2-7E0E-C065-E2B156A7F8E4}"/>
              </a:ext>
            </a:extLst>
          </p:cNvPr>
          <p:cNvSpPr>
            <a:spLocks noGrp="1"/>
          </p:cNvSpPr>
          <p:nvPr>
            <p:ph type="sldNum" sz="quarter" idx="12"/>
          </p:nvPr>
        </p:nvSpPr>
        <p:spPr/>
        <p:txBody>
          <a:bodyPr/>
          <a:lstStyle>
            <a:lvl1pPr>
              <a:defRPr>
                <a:solidFill>
                  <a:schemeClr val="bg1"/>
                </a:solidFill>
              </a:defRPr>
            </a:lvl1p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15DA4D1-2752-E7A4-2EB8-33E55361D7BE}"/>
              </a:ext>
            </a:extLst>
          </p:cNvPr>
          <p:cNvSpPr>
            <a:spLocks noGrp="1"/>
          </p:cNvSpPr>
          <p:nvPr>
            <p:ph type="ftr" sz="quarter" idx="11"/>
          </p:nvPr>
        </p:nvSpPr>
        <p:spPr/>
        <p:txBody>
          <a:bodyPr/>
          <a:lstStyle>
            <a:lvl1pPr>
              <a:defRPr>
                <a:solidFill>
                  <a:schemeClr val="bg1"/>
                </a:solidFill>
              </a:defRPr>
            </a:lvl1pPr>
          </a:lstStyle>
          <a:p>
            <a:r>
              <a:rPr lang="en-US" noProof="0"/>
              <a:t>Presentation title</a:t>
            </a:r>
          </a:p>
        </p:txBody>
      </p:sp>
      <p:sp>
        <p:nvSpPr>
          <p:cNvPr id="3" name="Date Placeholder 2">
            <a:extLst>
              <a:ext uri="{FF2B5EF4-FFF2-40B4-BE49-F238E27FC236}">
                <a16:creationId xmlns:a16="http://schemas.microsoft.com/office/drawing/2014/main" id="{0BC200B8-5151-AE1E-3DA7-04B965986211}"/>
              </a:ext>
            </a:extLst>
          </p:cNvPr>
          <p:cNvSpPr>
            <a:spLocks noGrp="1"/>
          </p:cNvSpPr>
          <p:nvPr>
            <p:ph type="dt" sz="half" idx="10"/>
          </p:nvPr>
        </p:nvSpPr>
        <p:spPr/>
        <p:txBody>
          <a:bodyPr/>
          <a:lstStyle>
            <a:lvl1pPr>
              <a:defRPr>
                <a:solidFill>
                  <a:schemeClr val="bg1"/>
                </a:solidFill>
              </a:defRPr>
            </a:lvl1pPr>
          </a:lstStyle>
          <a:p>
            <a:r>
              <a:rPr lang="en-US" noProof="0"/>
              <a:t>20XX</a:t>
            </a:r>
          </a:p>
        </p:txBody>
      </p:sp>
    </p:spTree>
    <p:extLst>
      <p:ext uri="{BB962C8B-B14F-4D97-AF65-F5344CB8AC3E}">
        <p14:creationId xmlns:p14="http://schemas.microsoft.com/office/powerpoint/2010/main" val="3939377238"/>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am x8">
    <p:bg>
      <p:bgPr>
        <a:solidFill>
          <a:schemeClr val="accent2"/>
        </a:solidFill>
        <a:effectLst/>
      </p:bgPr>
    </p:bg>
    <p:spTree>
      <p:nvGrpSpPr>
        <p:cNvPr id="1" name=""/>
        <p:cNvGrpSpPr/>
        <p:nvPr/>
      </p:nvGrpSpPr>
      <p:grpSpPr>
        <a:xfrm>
          <a:off x="0" y="0"/>
          <a:ext cx="0" cy="0"/>
          <a:chOff x="0" y="0"/>
          <a:chExt cx="0" cy="0"/>
        </a:xfrm>
      </p:grpSpPr>
      <p:sp>
        <p:nvSpPr>
          <p:cNvPr id="8" name="Google Shape;1149;p53">
            <a:extLst>
              <a:ext uri="{FF2B5EF4-FFF2-40B4-BE49-F238E27FC236}">
                <a16:creationId xmlns:a16="http://schemas.microsoft.com/office/drawing/2014/main" id="{559D8666-7371-3C57-AFFE-49810709BDDB}"/>
              </a:ext>
            </a:extLst>
          </p:cNvPr>
          <p:cNvSpPr/>
          <p:nvPr userDrawn="1"/>
        </p:nvSpPr>
        <p:spPr>
          <a:xfrm>
            <a:off x="663551"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149;p53">
            <a:extLst>
              <a:ext uri="{FF2B5EF4-FFF2-40B4-BE49-F238E27FC236}">
                <a16:creationId xmlns:a16="http://schemas.microsoft.com/office/drawing/2014/main" id="{434B564B-DE03-74A6-773C-0FD4632658D1}"/>
              </a:ext>
            </a:extLst>
          </p:cNvPr>
          <p:cNvSpPr/>
          <p:nvPr userDrawn="1"/>
        </p:nvSpPr>
        <p:spPr>
          <a:xfrm>
            <a:off x="663550"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5" name="Google Shape;1149;p53">
            <a:extLst>
              <a:ext uri="{FF2B5EF4-FFF2-40B4-BE49-F238E27FC236}">
                <a16:creationId xmlns:a16="http://schemas.microsoft.com/office/drawing/2014/main" id="{A98F51D8-7768-BB9C-DEFD-FE6F101B538B}"/>
              </a:ext>
            </a:extLst>
          </p:cNvPr>
          <p:cNvSpPr/>
          <p:nvPr userDrawn="1"/>
        </p:nvSpPr>
        <p:spPr>
          <a:xfrm>
            <a:off x="3509629"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7" name="Google Shape;1149;p53">
            <a:extLst>
              <a:ext uri="{FF2B5EF4-FFF2-40B4-BE49-F238E27FC236}">
                <a16:creationId xmlns:a16="http://schemas.microsoft.com/office/drawing/2014/main" id="{824DDB7E-F583-BE45-8440-04134133EF5E}"/>
              </a:ext>
            </a:extLst>
          </p:cNvPr>
          <p:cNvSpPr/>
          <p:nvPr userDrawn="1"/>
        </p:nvSpPr>
        <p:spPr>
          <a:xfrm>
            <a:off x="3509628"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149;p53">
            <a:extLst>
              <a:ext uri="{FF2B5EF4-FFF2-40B4-BE49-F238E27FC236}">
                <a16:creationId xmlns:a16="http://schemas.microsoft.com/office/drawing/2014/main" id="{3AB34327-1213-C6F7-069A-661286889411}"/>
              </a:ext>
            </a:extLst>
          </p:cNvPr>
          <p:cNvSpPr/>
          <p:nvPr userDrawn="1"/>
        </p:nvSpPr>
        <p:spPr>
          <a:xfrm>
            <a:off x="6355709"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149;p53">
            <a:extLst>
              <a:ext uri="{FF2B5EF4-FFF2-40B4-BE49-F238E27FC236}">
                <a16:creationId xmlns:a16="http://schemas.microsoft.com/office/drawing/2014/main" id="{B6BF1339-971D-E8EC-9A92-C646A04A9796}"/>
              </a:ext>
            </a:extLst>
          </p:cNvPr>
          <p:cNvSpPr/>
          <p:nvPr userDrawn="1"/>
        </p:nvSpPr>
        <p:spPr>
          <a:xfrm>
            <a:off x="6355708"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4" name="Google Shape;1149;p53">
            <a:extLst>
              <a:ext uri="{FF2B5EF4-FFF2-40B4-BE49-F238E27FC236}">
                <a16:creationId xmlns:a16="http://schemas.microsoft.com/office/drawing/2014/main" id="{2C16FE32-0722-CA1D-92A1-77B7780BDE81}"/>
              </a:ext>
            </a:extLst>
          </p:cNvPr>
          <p:cNvSpPr/>
          <p:nvPr userDrawn="1"/>
        </p:nvSpPr>
        <p:spPr>
          <a:xfrm>
            <a:off x="9201787"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149;p53">
            <a:extLst>
              <a:ext uri="{FF2B5EF4-FFF2-40B4-BE49-F238E27FC236}">
                <a16:creationId xmlns:a16="http://schemas.microsoft.com/office/drawing/2014/main" id="{A3D368EA-D182-9937-D248-E4051379E257}"/>
              </a:ext>
            </a:extLst>
          </p:cNvPr>
          <p:cNvSpPr/>
          <p:nvPr userDrawn="1"/>
        </p:nvSpPr>
        <p:spPr>
          <a:xfrm>
            <a:off x="9201786"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tx1"/>
                </a:solidFill>
              </a:defRPr>
            </a:lvl1pPr>
          </a:lstStyle>
          <a:p>
            <a:r>
              <a:rPr lang="en-US" noProof="0"/>
              <a:t>Click to edit Master title style</a:t>
            </a: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3584901"/>
            <a:ext cx="2514600" cy="274320"/>
          </a:xfrm>
        </p:spPr>
        <p:txBody>
          <a:bodyPr/>
          <a:lstStyle>
            <a:lvl1pPr marL="0" indent="0" algn="ctr">
              <a:buNone/>
              <a:defRPr sz="1200"/>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7A4420-EB9D-589B-DE9E-4CFCC6B25A6E}"/>
              </a:ext>
            </a:extLst>
          </p:cNvPr>
          <p:cNvSpPr>
            <a:spLocks noGrp="1"/>
          </p:cNvSpPr>
          <p:nvPr>
            <p:ph type="body" sz="quarter" idx="25"/>
          </p:nvPr>
        </p:nvSpPr>
        <p:spPr>
          <a:xfrm>
            <a:off x="56581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7" name="Picture Placeholder 22">
            <a:extLst>
              <a:ext uri="{FF2B5EF4-FFF2-40B4-BE49-F238E27FC236}">
                <a16:creationId xmlns:a16="http://schemas.microsoft.com/office/drawing/2014/main" id="{D76F8DA4-2C9A-48DE-DB4A-045A11601F4C}"/>
              </a:ext>
            </a:extLst>
          </p:cNvPr>
          <p:cNvSpPr>
            <a:spLocks noGrp="1"/>
          </p:cNvSpPr>
          <p:nvPr>
            <p:ph type="pic" sz="quarter" idx="36"/>
          </p:nvPr>
        </p:nvSpPr>
        <p:spPr>
          <a:xfrm>
            <a:off x="57953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47" name="Text Placeholder 26">
            <a:extLst>
              <a:ext uri="{FF2B5EF4-FFF2-40B4-BE49-F238E27FC236}">
                <a16:creationId xmlns:a16="http://schemas.microsoft.com/office/drawing/2014/main" id="{010C7458-97A7-97A1-88E7-1D3194A7EA4C}"/>
              </a:ext>
            </a:extLst>
          </p:cNvPr>
          <p:cNvSpPr>
            <a:spLocks noGrp="1"/>
          </p:cNvSpPr>
          <p:nvPr>
            <p:ph type="body" sz="quarter" idx="26"/>
          </p:nvPr>
        </p:nvSpPr>
        <p:spPr>
          <a:xfrm>
            <a:off x="580220" y="5947269"/>
            <a:ext cx="2514600" cy="274320"/>
          </a:xfrm>
        </p:spPr>
        <p:txBody>
          <a:bodyPr/>
          <a:lstStyle>
            <a:lvl1pPr marL="0" indent="0" algn="ctr">
              <a:buNone/>
              <a:defRPr sz="12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3584901"/>
            <a:ext cx="2514600" cy="274320"/>
          </a:xfrm>
        </p:spPr>
        <p:txBody>
          <a:bodyPr/>
          <a:lstStyle>
            <a:lvl1pPr marL="0" indent="0" algn="ctr">
              <a:buNone/>
              <a:defRPr sz="1200"/>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27F73601-DBA6-A721-D6BF-321A387810A8}"/>
              </a:ext>
            </a:extLst>
          </p:cNvPr>
          <p:cNvSpPr>
            <a:spLocks noGrp="1"/>
          </p:cNvSpPr>
          <p:nvPr>
            <p:ph type="body" sz="quarter" idx="27"/>
          </p:nvPr>
        </p:nvSpPr>
        <p:spPr>
          <a:xfrm>
            <a:off x="341985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49" name="Picture Placeholder 22">
            <a:extLst>
              <a:ext uri="{FF2B5EF4-FFF2-40B4-BE49-F238E27FC236}">
                <a16:creationId xmlns:a16="http://schemas.microsoft.com/office/drawing/2014/main" id="{060504F7-2F69-FC38-B09C-5DCA35CD85A9}"/>
              </a:ext>
            </a:extLst>
          </p:cNvPr>
          <p:cNvSpPr>
            <a:spLocks noGrp="1"/>
          </p:cNvSpPr>
          <p:nvPr>
            <p:ph type="pic" sz="quarter" idx="28"/>
          </p:nvPr>
        </p:nvSpPr>
        <p:spPr>
          <a:xfrm>
            <a:off x="343357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0" name="Text Placeholder 26">
            <a:extLst>
              <a:ext uri="{FF2B5EF4-FFF2-40B4-BE49-F238E27FC236}">
                <a16:creationId xmlns:a16="http://schemas.microsoft.com/office/drawing/2014/main" id="{3843A45B-37B6-D773-B219-9EBAD5F19532}"/>
              </a:ext>
            </a:extLst>
          </p:cNvPr>
          <p:cNvSpPr>
            <a:spLocks noGrp="1"/>
          </p:cNvSpPr>
          <p:nvPr>
            <p:ph type="body" sz="quarter" idx="29"/>
          </p:nvPr>
        </p:nvSpPr>
        <p:spPr>
          <a:xfrm>
            <a:off x="3419856" y="5947269"/>
            <a:ext cx="2514600" cy="274320"/>
          </a:xfrm>
        </p:spPr>
        <p:txBody>
          <a:bodyPr/>
          <a:lstStyle>
            <a:lvl1pPr marL="0" indent="0" algn="ctr">
              <a:buNone/>
              <a:defRPr sz="12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3584901"/>
            <a:ext cx="2514600" cy="274320"/>
          </a:xfrm>
        </p:spPr>
        <p:txBody>
          <a:bodyPr/>
          <a:lstStyle>
            <a:lvl1pPr marL="0" indent="0" algn="ctr">
              <a:buNone/>
              <a:defRPr sz="1200"/>
            </a:lvl1pPr>
          </a:lstStyle>
          <a:p>
            <a:pPr lvl="0"/>
            <a:r>
              <a:rPr lang="en-US" noProof="0"/>
              <a:t>Click to edit Master text styles</a:t>
            </a:r>
          </a:p>
        </p:txBody>
      </p:sp>
      <p:sp>
        <p:nvSpPr>
          <p:cNvPr id="51" name="Text Placeholder 24">
            <a:extLst>
              <a:ext uri="{FF2B5EF4-FFF2-40B4-BE49-F238E27FC236}">
                <a16:creationId xmlns:a16="http://schemas.microsoft.com/office/drawing/2014/main" id="{E5E9A104-54F0-5100-0B27-DBD2DF206786}"/>
              </a:ext>
            </a:extLst>
          </p:cNvPr>
          <p:cNvSpPr>
            <a:spLocks noGrp="1"/>
          </p:cNvSpPr>
          <p:nvPr>
            <p:ph type="body" sz="quarter" idx="30"/>
          </p:nvPr>
        </p:nvSpPr>
        <p:spPr>
          <a:xfrm>
            <a:off x="6263640"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2" name="Picture Placeholder 22">
            <a:extLst>
              <a:ext uri="{FF2B5EF4-FFF2-40B4-BE49-F238E27FC236}">
                <a16:creationId xmlns:a16="http://schemas.microsoft.com/office/drawing/2014/main" id="{23469072-7775-90E2-6C92-C6D03C1DACB0}"/>
              </a:ext>
            </a:extLst>
          </p:cNvPr>
          <p:cNvSpPr>
            <a:spLocks noGrp="1"/>
          </p:cNvSpPr>
          <p:nvPr>
            <p:ph type="pic" sz="quarter" idx="31"/>
          </p:nvPr>
        </p:nvSpPr>
        <p:spPr>
          <a:xfrm>
            <a:off x="6277356"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3" name="Text Placeholder 26">
            <a:extLst>
              <a:ext uri="{FF2B5EF4-FFF2-40B4-BE49-F238E27FC236}">
                <a16:creationId xmlns:a16="http://schemas.microsoft.com/office/drawing/2014/main" id="{BF06B9AA-555D-874C-1198-B3ED9EBC7140}"/>
              </a:ext>
            </a:extLst>
          </p:cNvPr>
          <p:cNvSpPr>
            <a:spLocks noGrp="1"/>
          </p:cNvSpPr>
          <p:nvPr>
            <p:ph type="body" sz="quarter" idx="32"/>
          </p:nvPr>
        </p:nvSpPr>
        <p:spPr>
          <a:xfrm>
            <a:off x="6263640" y="5947269"/>
            <a:ext cx="2514600" cy="274320"/>
          </a:xfrm>
        </p:spPr>
        <p:txBody>
          <a:bodyPr/>
          <a:lstStyle>
            <a:lvl1pPr marL="0" indent="0" algn="ctr">
              <a:buNone/>
              <a:defRPr sz="12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3584901"/>
            <a:ext cx="2514600" cy="274320"/>
          </a:xfrm>
        </p:spPr>
        <p:txBody>
          <a:bodyPr/>
          <a:lstStyle>
            <a:lvl1pPr marL="0" indent="0" algn="ctr">
              <a:buNone/>
              <a:defRPr sz="1200"/>
            </a:lvl1pPr>
          </a:lstStyle>
          <a:p>
            <a:pPr lvl="0"/>
            <a:r>
              <a:rPr lang="en-US" noProof="0"/>
              <a:t>Click to edit Master text styles</a:t>
            </a:r>
          </a:p>
        </p:txBody>
      </p:sp>
      <p:sp>
        <p:nvSpPr>
          <p:cNvPr id="54" name="Text Placeholder 24">
            <a:extLst>
              <a:ext uri="{FF2B5EF4-FFF2-40B4-BE49-F238E27FC236}">
                <a16:creationId xmlns:a16="http://schemas.microsoft.com/office/drawing/2014/main" id="{9690986C-4F11-A46D-923C-CCC08AB6CB76}"/>
              </a:ext>
            </a:extLst>
          </p:cNvPr>
          <p:cNvSpPr>
            <a:spLocks noGrp="1"/>
          </p:cNvSpPr>
          <p:nvPr>
            <p:ph type="body" sz="quarter" idx="33"/>
          </p:nvPr>
        </p:nvSpPr>
        <p:spPr>
          <a:xfrm>
            <a:off x="9107424"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5" name="Picture Placeholder 22">
            <a:extLst>
              <a:ext uri="{FF2B5EF4-FFF2-40B4-BE49-F238E27FC236}">
                <a16:creationId xmlns:a16="http://schemas.microsoft.com/office/drawing/2014/main" id="{A4293B55-9185-9732-2F46-4B62C7F1F21E}"/>
              </a:ext>
            </a:extLst>
          </p:cNvPr>
          <p:cNvSpPr>
            <a:spLocks noGrp="1"/>
          </p:cNvSpPr>
          <p:nvPr>
            <p:ph type="pic" sz="quarter" idx="34"/>
          </p:nvPr>
        </p:nvSpPr>
        <p:spPr>
          <a:xfrm>
            <a:off x="9121140"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6" name="Text Placeholder 26">
            <a:extLst>
              <a:ext uri="{FF2B5EF4-FFF2-40B4-BE49-F238E27FC236}">
                <a16:creationId xmlns:a16="http://schemas.microsoft.com/office/drawing/2014/main" id="{B8529D99-B7B2-6411-E928-9FA204E3842A}"/>
              </a:ext>
            </a:extLst>
          </p:cNvPr>
          <p:cNvSpPr>
            <a:spLocks noGrp="1"/>
          </p:cNvSpPr>
          <p:nvPr>
            <p:ph type="body" sz="quarter" idx="35"/>
          </p:nvPr>
        </p:nvSpPr>
        <p:spPr>
          <a:xfrm>
            <a:off x="9107424" y="5947269"/>
            <a:ext cx="2514600" cy="274320"/>
          </a:xfrm>
        </p:spPr>
        <p:txBody>
          <a:bodyPr/>
          <a:lstStyle>
            <a:lvl1pPr marL="0" indent="0" algn="ctr">
              <a:buNone/>
              <a:defRPr sz="1200"/>
            </a:lvl1pPr>
          </a:lstStyle>
          <a:p>
            <a:pPr lvl="0"/>
            <a:r>
              <a:rPr lang="en-US" noProof="0"/>
              <a:t>Click to edit Master text styles</a:t>
            </a:r>
          </a:p>
        </p:txBody>
      </p:sp>
    </p:spTree>
    <p:extLst>
      <p:ext uri="{BB962C8B-B14F-4D97-AF65-F5344CB8AC3E}">
        <p14:creationId xmlns:p14="http://schemas.microsoft.com/office/powerpoint/2010/main" val="222061796"/>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is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EB71-EE42-930D-4E54-FA0F44BD2D36}"/>
              </a:ext>
            </a:extLst>
          </p:cNvPr>
          <p:cNvSpPr>
            <a:spLocks noGrp="1"/>
          </p:cNvSpPr>
          <p:nvPr>
            <p:ph type="title"/>
          </p:nvPr>
        </p:nvSpPr>
        <p:spPr>
          <a:xfrm>
            <a:off x="731520" y="1947672"/>
            <a:ext cx="3209544" cy="2862072"/>
          </a:xfrm>
        </p:spPr>
        <p:txBody>
          <a:bodyPr anchor="ctr"/>
          <a:lstStyle>
            <a:lvl1pPr algn="l">
              <a:defRPr/>
            </a:lvl1pPr>
          </a:lstStyle>
          <a:p>
            <a:r>
              <a:rPr lang="en-US" noProof="0"/>
              <a:t>Click to edit Master title style</a:t>
            </a:r>
          </a:p>
        </p:txBody>
      </p:sp>
      <p:sp>
        <p:nvSpPr>
          <p:cNvPr id="7" name="Google Shape;1247;p56">
            <a:extLst>
              <a:ext uri="{FF2B5EF4-FFF2-40B4-BE49-F238E27FC236}">
                <a16:creationId xmlns:a16="http://schemas.microsoft.com/office/drawing/2014/main" id="{1A52F175-2E39-E9BE-B4DF-67098DB248AA}"/>
              </a:ext>
            </a:extLst>
          </p:cNvPr>
          <p:cNvSpPr/>
          <p:nvPr userDrawn="1"/>
        </p:nvSpPr>
        <p:spPr>
          <a:xfrm>
            <a:off x="5607119" y="34704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accent2"/>
              </a:solidFill>
              <a:latin typeface="+mj-lt"/>
              <a:ea typeface="Karla"/>
              <a:cs typeface="Karla"/>
              <a:sym typeface="Karla"/>
            </a:endParaRPr>
          </a:p>
        </p:txBody>
      </p:sp>
      <p:sp>
        <p:nvSpPr>
          <p:cNvPr id="9" name="Google Shape;1264;p56">
            <a:extLst>
              <a:ext uri="{FF2B5EF4-FFF2-40B4-BE49-F238E27FC236}">
                <a16:creationId xmlns:a16="http://schemas.microsoft.com/office/drawing/2014/main" id="{CE3B3000-733D-1995-D39A-E659E5A429CC}"/>
              </a:ext>
            </a:extLst>
          </p:cNvPr>
          <p:cNvSpPr/>
          <p:nvPr userDrawn="1"/>
        </p:nvSpPr>
        <p:spPr>
          <a:xfrm>
            <a:off x="5607119" y="16236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1" name="Google Shape;1278;p56">
            <a:extLst>
              <a:ext uri="{FF2B5EF4-FFF2-40B4-BE49-F238E27FC236}">
                <a16:creationId xmlns:a16="http://schemas.microsoft.com/office/drawing/2014/main" id="{F1BC0AB2-17DA-D97E-3052-DA48D80F7428}"/>
              </a:ext>
            </a:extLst>
          </p:cNvPr>
          <p:cNvSpPr/>
          <p:nvPr userDrawn="1"/>
        </p:nvSpPr>
        <p:spPr>
          <a:xfrm>
            <a:off x="5607119" y="292595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3" name="Google Shape;1278;p56">
            <a:extLst>
              <a:ext uri="{FF2B5EF4-FFF2-40B4-BE49-F238E27FC236}">
                <a16:creationId xmlns:a16="http://schemas.microsoft.com/office/drawing/2014/main" id="{C860490F-E3DB-3E9F-0AC6-F04949DC59C3}"/>
              </a:ext>
            </a:extLst>
          </p:cNvPr>
          <p:cNvSpPr/>
          <p:nvPr userDrawn="1"/>
        </p:nvSpPr>
        <p:spPr>
          <a:xfrm>
            <a:off x="5607120" y="422303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5" name="Google Shape;1278;p56">
            <a:extLst>
              <a:ext uri="{FF2B5EF4-FFF2-40B4-BE49-F238E27FC236}">
                <a16:creationId xmlns:a16="http://schemas.microsoft.com/office/drawing/2014/main" id="{522E5778-EA03-EFC4-08AA-ECB1C07ED56E}"/>
              </a:ext>
            </a:extLst>
          </p:cNvPr>
          <p:cNvSpPr/>
          <p:nvPr userDrawn="1"/>
        </p:nvSpPr>
        <p:spPr>
          <a:xfrm>
            <a:off x="5607120" y="55194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7" name="Google Shape;1268;p56">
            <a:extLst>
              <a:ext uri="{FF2B5EF4-FFF2-40B4-BE49-F238E27FC236}">
                <a16:creationId xmlns:a16="http://schemas.microsoft.com/office/drawing/2014/main" id="{EEA0BE49-92E1-A1A3-40E0-DDAA5511F637}"/>
              </a:ext>
            </a:extLst>
          </p:cNvPr>
          <p:cNvSpPr/>
          <p:nvPr userDrawn="1"/>
        </p:nvSpPr>
        <p:spPr>
          <a:xfrm>
            <a:off x="4348745" y="1637743"/>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282;p56">
            <a:extLst>
              <a:ext uri="{FF2B5EF4-FFF2-40B4-BE49-F238E27FC236}">
                <a16:creationId xmlns:a16="http://schemas.microsoft.com/office/drawing/2014/main" id="{DF15F1EC-1D2B-FF49-7785-26BC7083A07C}"/>
              </a:ext>
            </a:extLst>
          </p:cNvPr>
          <p:cNvSpPr/>
          <p:nvPr userDrawn="1"/>
        </p:nvSpPr>
        <p:spPr>
          <a:xfrm>
            <a:off x="4348745" y="2927249"/>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282;p56">
            <a:extLst>
              <a:ext uri="{FF2B5EF4-FFF2-40B4-BE49-F238E27FC236}">
                <a16:creationId xmlns:a16="http://schemas.microsoft.com/office/drawing/2014/main" id="{BE3FDD69-3D60-CF6B-97A3-7B2C1AE3100A}"/>
              </a:ext>
            </a:extLst>
          </p:cNvPr>
          <p:cNvSpPr/>
          <p:nvPr userDrawn="1"/>
        </p:nvSpPr>
        <p:spPr>
          <a:xfrm>
            <a:off x="4348745" y="427700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Google Shape;1282;p56">
            <a:extLst>
              <a:ext uri="{FF2B5EF4-FFF2-40B4-BE49-F238E27FC236}">
                <a16:creationId xmlns:a16="http://schemas.microsoft.com/office/drawing/2014/main" id="{E3BB1E5B-DA10-B332-D4B8-D551C3053C53}"/>
              </a:ext>
            </a:extLst>
          </p:cNvPr>
          <p:cNvSpPr/>
          <p:nvPr userDrawn="1"/>
        </p:nvSpPr>
        <p:spPr>
          <a:xfrm>
            <a:off x="4348745" y="5568541"/>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Google Shape;1251;p56">
            <a:extLst>
              <a:ext uri="{FF2B5EF4-FFF2-40B4-BE49-F238E27FC236}">
                <a16:creationId xmlns:a16="http://schemas.microsoft.com/office/drawing/2014/main" id="{8D887B7F-9EBA-E7B8-64CE-5EAB1DF08E19}"/>
              </a:ext>
            </a:extLst>
          </p:cNvPr>
          <p:cNvSpPr/>
          <p:nvPr userDrawn="1"/>
        </p:nvSpPr>
        <p:spPr>
          <a:xfrm>
            <a:off x="4348745" y="36111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248;p56">
            <a:extLst>
              <a:ext uri="{FF2B5EF4-FFF2-40B4-BE49-F238E27FC236}">
                <a16:creationId xmlns:a16="http://schemas.microsoft.com/office/drawing/2014/main" id="{5AC86C31-7E67-B4EC-1AE0-291ED77F2214}"/>
              </a:ext>
            </a:extLst>
          </p:cNvPr>
          <p:cNvSpPr/>
          <p:nvPr userDrawn="1"/>
        </p:nvSpPr>
        <p:spPr>
          <a:xfrm>
            <a:off x="5512393" y="24143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29" name="Google Shape;1265;p56">
            <a:extLst>
              <a:ext uri="{FF2B5EF4-FFF2-40B4-BE49-F238E27FC236}">
                <a16:creationId xmlns:a16="http://schemas.microsoft.com/office/drawing/2014/main" id="{A7BF8E2B-5184-B584-D484-7D82C9DA6C41}"/>
              </a:ext>
            </a:extLst>
          </p:cNvPr>
          <p:cNvSpPr/>
          <p:nvPr userDrawn="1"/>
        </p:nvSpPr>
        <p:spPr>
          <a:xfrm>
            <a:off x="5512393" y="15180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1" name="Google Shape;1279;p56">
            <a:extLst>
              <a:ext uri="{FF2B5EF4-FFF2-40B4-BE49-F238E27FC236}">
                <a16:creationId xmlns:a16="http://schemas.microsoft.com/office/drawing/2014/main" id="{9E808B73-94D7-57E7-3837-3DA718162E5B}"/>
              </a:ext>
            </a:extLst>
          </p:cNvPr>
          <p:cNvSpPr/>
          <p:nvPr userDrawn="1"/>
        </p:nvSpPr>
        <p:spPr>
          <a:xfrm>
            <a:off x="5512393" y="2807563"/>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3" name="Google Shape;1279;p56">
            <a:extLst>
              <a:ext uri="{FF2B5EF4-FFF2-40B4-BE49-F238E27FC236}">
                <a16:creationId xmlns:a16="http://schemas.microsoft.com/office/drawing/2014/main" id="{F340E0DF-98FD-EA55-7B4B-8E58FC5CFCDA}"/>
              </a:ext>
            </a:extLst>
          </p:cNvPr>
          <p:cNvSpPr/>
          <p:nvPr userDrawn="1"/>
        </p:nvSpPr>
        <p:spPr>
          <a:xfrm>
            <a:off x="5512394" y="411742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5" name="Google Shape;1279;p56">
            <a:extLst>
              <a:ext uri="{FF2B5EF4-FFF2-40B4-BE49-F238E27FC236}">
                <a16:creationId xmlns:a16="http://schemas.microsoft.com/office/drawing/2014/main" id="{1F52D7F5-AD34-C5B1-EEA2-F711AD3A8C3F}"/>
              </a:ext>
            </a:extLst>
          </p:cNvPr>
          <p:cNvSpPr/>
          <p:nvPr userDrawn="1"/>
        </p:nvSpPr>
        <p:spPr>
          <a:xfrm>
            <a:off x="5512394" y="54138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7" name="Google Shape;1251;p56">
            <a:extLst>
              <a:ext uri="{FF2B5EF4-FFF2-40B4-BE49-F238E27FC236}">
                <a16:creationId xmlns:a16="http://schemas.microsoft.com/office/drawing/2014/main" id="{A4889AFC-C17E-6AF6-25D9-F977ACD04A9D}"/>
              </a:ext>
            </a:extLst>
          </p:cNvPr>
          <p:cNvSpPr/>
          <p:nvPr userDrawn="1"/>
        </p:nvSpPr>
        <p:spPr>
          <a:xfrm>
            <a:off x="4290632" y="303003"/>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39" name="Google Shape;1268;p56">
            <a:extLst>
              <a:ext uri="{FF2B5EF4-FFF2-40B4-BE49-F238E27FC236}">
                <a16:creationId xmlns:a16="http://schemas.microsoft.com/office/drawing/2014/main" id="{5E0F6889-9671-EA56-B88B-DBA6C149062C}"/>
              </a:ext>
            </a:extLst>
          </p:cNvPr>
          <p:cNvSpPr/>
          <p:nvPr userDrawn="1"/>
        </p:nvSpPr>
        <p:spPr>
          <a:xfrm>
            <a:off x="4290632" y="1579630"/>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1" name="Google Shape;1282;p56">
            <a:extLst>
              <a:ext uri="{FF2B5EF4-FFF2-40B4-BE49-F238E27FC236}">
                <a16:creationId xmlns:a16="http://schemas.microsoft.com/office/drawing/2014/main" id="{44CB8F8B-1D14-EA9D-117E-79BB0DB776E9}"/>
              </a:ext>
            </a:extLst>
          </p:cNvPr>
          <p:cNvSpPr/>
          <p:nvPr userDrawn="1"/>
        </p:nvSpPr>
        <p:spPr>
          <a:xfrm>
            <a:off x="4290632" y="2869136"/>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3" name="Google Shape;1282;p56">
            <a:extLst>
              <a:ext uri="{FF2B5EF4-FFF2-40B4-BE49-F238E27FC236}">
                <a16:creationId xmlns:a16="http://schemas.microsoft.com/office/drawing/2014/main" id="{9D8D9DEA-F6DA-EFDC-5DDF-946728969392}"/>
              </a:ext>
            </a:extLst>
          </p:cNvPr>
          <p:cNvSpPr/>
          <p:nvPr userDrawn="1"/>
        </p:nvSpPr>
        <p:spPr>
          <a:xfrm>
            <a:off x="4290632" y="4217824"/>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5" name="Google Shape;1282;p56">
            <a:extLst>
              <a:ext uri="{FF2B5EF4-FFF2-40B4-BE49-F238E27FC236}">
                <a16:creationId xmlns:a16="http://schemas.microsoft.com/office/drawing/2014/main" id="{5B83F600-A2A8-FC3E-235C-F63589027CEC}"/>
              </a:ext>
            </a:extLst>
          </p:cNvPr>
          <p:cNvSpPr/>
          <p:nvPr userDrawn="1"/>
        </p:nvSpPr>
        <p:spPr>
          <a:xfrm>
            <a:off x="4290632" y="5510428"/>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7" name="Picture Placeholder 46">
            <a:extLst>
              <a:ext uri="{FF2B5EF4-FFF2-40B4-BE49-F238E27FC236}">
                <a16:creationId xmlns:a16="http://schemas.microsoft.com/office/drawing/2014/main" id="{3B37AA0A-CC3F-643E-4CA3-94EE9D0B955A}"/>
              </a:ext>
            </a:extLst>
          </p:cNvPr>
          <p:cNvSpPr>
            <a:spLocks noGrp="1"/>
          </p:cNvSpPr>
          <p:nvPr>
            <p:ph type="pic" sz="quarter" idx="10"/>
          </p:nvPr>
        </p:nvSpPr>
        <p:spPr>
          <a:xfrm>
            <a:off x="4455524" y="467895"/>
            <a:ext cx="640080" cy="640080"/>
          </a:xfrm>
        </p:spPr>
        <p:txBody>
          <a:bodyPr anchor="ctr"/>
          <a:lstStyle>
            <a:lvl1pPr marL="0" indent="0" algn="ctr">
              <a:buNone/>
              <a:defRPr sz="900"/>
            </a:lvl1pPr>
          </a:lstStyle>
          <a:p>
            <a:r>
              <a:rPr lang="en-US" noProof="0"/>
              <a:t>Click icon to add picture</a:t>
            </a:r>
          </a:p>
        </p:txBody>
      </p:sp>
      <p:sp>
        <p:nvSpPr>
          <p:cNvPr id="53" name="Text Placeholder 52">
            <a:extLst>
              <a:ext uri="{FF2B5EF4-FFF2-40B4-BE49-F238E27FC236}">
                <a16:creationId xmlns:a16="http://schemas.microsoft.com/office/drawing/2014/main" id="{04148F56-845C-40C8-5EFE-44B32FB55764}"/>
              </a:ext>
            </a:extLst>
          </p:cNvPr>
          <p:cNvSpPr>
            <a:spLocks noGrp="1"/>
          </p:cNvSpPr>
          <p:nvPr>
            <p:ph type="body" sz="quarter" idx="15"/>
          </p:nvPr>
        </p:nvSpPr>
        <p:spPr>
          <a:xfrm>
            <a:off x="5769864" y="457200"/>
            <a:ext cx="3840480" cy="338328"/>
          </a:xfrm>
        </p:spPr>
        <p:txBody>
          <a:bodyPr/>
          <a:lstStyle>
            <a:lvl1pPr marL="0" indent="0">
              <a:buNone/>
              <a:defRPr sz="2000">
                <a:latin typeface="+mj-lt"/>
              </a:defRPr>
            </a:lvl1pPr>
          </a:lstStyle>
          <a:p>
            <a:pPr lvl="0"/>
            <a:r>
              <a:rPr lang="en-US" noProof="0"/>
              <a:t>Click to edit Master text styles</a:t>
            </a:r>
          </a:p>
        </p:txBody>
      </p:sp>
      <p:sp>
        <p:nvSpPr>
          <p:cNvPr id="58" name="Text Placeholder 52">
            <a:extLst>
              <a:ext uri="{FF2B5EF4-FFF2-40B4-BE49-F238E27FC236}">
                <a16:creationId xmlns:a16="http://schemas.microsoft.com/office/drawing/2014/main" id="{6FAEB77B-C9AE-5EC8-3043-2C6C91015EF2}"/>
              </a:ext>
            </a:extLst>
          </p:cNvPr>
          <p:cNvSpPr>
            <a:spLocks noGrp="1"/>
          </p:cNvSpPr>
          <p:nvPr>
            <p:ph type="body" sz="quarter" idx="20"/>
          </p:nvPr>
        </p:nvSpPr>
        <p:spPr>
          <a:xfrm>
            <a:off x="5769864" y="780642"/>
            <a:ext cx="5029200" cy="338328"/>
          </a:xfrm>
        </p:spPr>
        <p:txBody>
          <a:bodyPr/>
          <a:lstStyle>
            <a:lvl1pPr marL="0" indent="0">
              <a:buNone/>
              <a:defRPr sz="1600">
                <a:latin typeface="+mn-lt"/>
              </a:defRPr>
            </a:lvl1pPr>
          </a:lstStyle>
          <a:p>
            <a:pPr lvl="0"/>
            <a:r>
              <a:rPr lang="en-US" noProof="0"/>
              <a:t>Click to edit Master text styles</a:t>
            </a:r>
          </a:p>
        </p:txBody>
      </p:sp>
      <p:sp>
        <p:nvSpPr>
          <p:cNvPr id="48" name="Picture Placeholder 46">
            <a:extLst>
              <a:ext uri="{FF2B5EF4-FFF2-40B4-BE49-F238E27FC236}">
                <a16:creationId xmlns:a16="http://schemas.microsoft.com/office/drawing/2014/main" id="{EA6CA3D6-A486-C220-D150-162068803F01}"/>
              </a:ext>
            </a:extLst>
          </p:cNvPr>
          <p:cNvSpPr>
            <a:spLocks noGrp="1"/>
          </p:cNvSpPr>
          <p:nvPr>
            <p:ph type="pic" sz="quarter" idx="11"/>
          </p:nvPr>
        </p:nvSpPr>
        <p:spPr>
          <a:xfrm>
            <a:off x="4455524" y="1744522"/>
            <a:ext cx="640080" cy="640080"/>
          </a:xfrm>
        </p:spPr>
        <p:txBody>
          <a:bodyPr anchor="ctr"/>
          <a:lstStyle>
            <a:lvl1pPr marL="0" indent="0" algn="ctr">
              <a:buNone/>
              <a:defRPr sz="900"/>
            </a:lvl1pPr>
          </a:lstStyle>
          <a:p>
            <a:r>
              <a:rPr lang="en-US" noProof="0"/>
              <a:t>Click icon to add picture</a:t>
            </a:r>
          </a:p>
        </p:txBody>
      </p:sp>
      <p:sp>
        <p:nvSpPr>
          <p:cNvPr id="54" name="Text Placeholder 52">
            <a:extLst>
              <a:ext uri="{FF2B5EF4-FFF2-40B4-BE49-F238E27FC236}">
                <a16:creationId xmlns:a16="http://schemas.microsoft.com/office/drawing/2014/main" id="{B70CC111-C404-5983-7E1A-758C72DA2151}"/>
              </a:ext>
            </a:extLst>
          </p:cNvPr>
          <p:cNvSpPr>
            <a:spLocks noGrp="1"/>
          </p:cNvSpPr>
          <p:nvPr>
            <p:ph type="body" sz="quarter" idx="16"/>
          </p:nvPr>
        </p:nvSpPr>
        <p:spPr>
          <a:xfrm>
            <a:off x="5769864" y="1746504"/>
            <a:ext cx="3840480" cy="338328"/>
          </a:xfrm>
        </p:spPr>
        <p:txBody>
          <a:bodyPr/>
          <a:lstStyle>
            <a:lvl1pPr marL="0" indent="0">
              <a:buNone/>
              <a:defRPr sz="2000">
                <a:latin typeface="+mj-lt"/>
              </a:defRPr>
            </a:lvl1pPr>
          </a:lstStyle>
          <a:p>
            <a:pPr lvl="0"/>
            <a:r>
              <a:rPr lang="en-US" noProof="0"/>
              <a:t>Click to edit Master text styles</a:t>
            </a:r>
          </a:p>
        </p:txBody>
      </p:sp>
      <p:sp>
        <p:nvSpPr>
          <p:cNvPr id="59" name="Text Placeholder 52">
            <a:extLst>
              <a:ext uri="{FF2B5EF4-FFF2-40B4-BE49-F238E27FC236}">
                <a16:creationId xmlns:a16="http://schemas.microsoft.com/office/drawing/2014/main" id="{0FACAEC0-F5EF-8921-74B5-2C775EC42E63}"/>
              </a:ext>
            </a:extLst>
          </p:cNvPr>
          <p:cNvSpPr>
            <a:spLocks noGrp="1"/>
          </p:cNvSpPr>
          <p:nvPr>
            <p:ph type="body" sz="quarter" idx="21"/>
          </p:nvPr>
        </p:nvSpPr>
        <p:spPr>
          <a:xfrm>
            <a:off x="5769864" y="2069946"/>
            <a:ext cx="5029200" cy="338328"/>
          </a:xfrm>
        </p:spPr>
        <p:txBody>
          <a:bodyPr/>
          <a:lstStyle>
            <a:lvl1pPr marL="0" indent="0">
              <a:buNone/>
              <a:defRPr sz="1600">
                <a:latin typeface="+mn-lt"/>
              </a:defRPr>
            </a:lvl1pPr>
          </a:lstStyle>
          <a:p>
            <a:pPr lvl="0"/>
            <a:r>
              <a:rPr lang="en-US" noProof="0"/>
              <a:t>Click to edit Master text styles</a:t>
            </a:r>
          </a:p>
        </p:txBody>
      </p:sp>
      <p:sp>
        <p:nvSpPr>
          <p:cNvPr id="49" name="Picture Placeholder 46">
            <a:extLst>
              <a:ext uri="{FF2B5EF4-FFF2-40B4-BE49-F238E27FC236}">
                <a16:creationId xmlns:a16="http://schemas.microsoft.com/office/drawing/2014/main" id="{D85BED76-EF8A-3369-FA46-11513F2D2231}"/>
              </a:ext>
            </a:extLst>
          </p:cNvPr>
          <p:cNvSpPr>
            <a:spLocks noGrp="1"/>
          </p:cNvSpPr>
          <p:nvPr>
            <p:ph type="pic" sz="quarter" idx="12"/>
          </p:nvPr>
        </p:nvSpPr>
        <p:spPr>
          <a:xfrm>
            <a:off x="4455524" y="3034028"/>
            <a:ext cx="640080" cy="640080"/>
          </a:xfrm>
        </p:spPr>
        <p:txBody>
          <a:bodyPr anchor="ctr"/>
          <a:lstStyle>
            <a:lvl1pPr marL="0" indent="0" algn="ctr">
              <a:buNone/>
              <a:defRPr sz="900"/>
            </a:lvl1pPr>
          </a:lstStyle>
          <a:p>
            <a:r>
              <a:rPr lang="en-US" noProof="0"/>
              <a:t>Click icon to add picture</a:t>
            </a:r>
          </a:p>
        </p:txBody>
      </p:sp>
      <p:sp>
        <p:nvSpPr>
          <p:cNvPr id="55" name="Text Placeholder 52">
            <a:extLst>
              <a:ext uri="{FF2B5EF4-FFF2-40B4-BE49-F238E27FC236}">
                <a16:creationId xmlns:a16="http://schemas.microsoft.com/office/drawing/2014/main" id="{3A752FC9-DE9C-9701-E24E-6F1AC075B16E}"/>
              </a:ext>
            </a:extLst>
          </p:cNvPr>
          <p:cNvSpPr>
            <a:spLocks noGrp="1"/>
          </p:cNvSpPr>
          <p:nvPr>
            <p:ph type="body" sz="quarter" idx="17"/>
          </p:nvPr>
        </p:nvSpPr>
        <p:spPr>
          <a:xfrm>
            <a:off x="5769864" y="3035808"/>
            <a:ext cx="3840480" cy="338328"/>
          </a:xfrm>
        </p:spPr>
        <p:txBody>
          <a:bodyPr/>
          <a:lstStyle>
            <a:lvl1pPr marL="0" indent="0">
              <a:buNone/>
              <a:defRPr sz="2000">
                <a:latin typeface="+mj-lt"/>
              </a:defRPr>
            </a:lvl1pPr>
          </a:lstStyle>
          <a:p>
            <a:pPr lvl="0"/>
            <a:r>
              <a:rPr lang="en-US" noProof="0"/>
              <a:t>Click to edit Master text styles</a:t>
            </a:r>
          </a:p>
        </p:txBody>
      </p:sp>
      <p:sp>
        <p:nvSpPr>
          <p:cNvPr id="60" name="Text Placeholder 52">
            <a:extLst>
              <a:ext uri="{FF2B5EF4-FFF2-40B4-BE49-F238E27FC236}">
                <a16:creationId xmlns:a16="http://schemas.microsoft.com/office/drawing/2014/main" id="{5CA64FAC-BAC1-519A-1252-ED8A726B6313}"/>
              </a:ext>
            </a:extLst>
          </p:cNvPr>
          <p:cNvSpPr>
            <a:spLocks noGrp="1"/>
          </p:cNvSpPr>
          <p:nvPr>
            <p:ph type="body" sz="quarter" idx="22"/>
          </p:nvPr>
        </p:nvSpPr>
        <p:spPr>
          <a:xfrm>
            <a:off x="5769864" y="3359250"/>
            <a:ext cx="5029200" cy="338328"/>
          </a:xfrm>
        </p:spPr>
        <p:txBody>
          <a:bodyPr/>
          <a:lstStyle>
            <a:lvl1pPr marL="0" indent="0">
              <a:buNone/>
              <a:defRPr sz="1600">
                <a:latin typeface="+mn-lt"/>
              </a:defRPr>
            </a:lvl1pPr>
          </a:lstStyle>
          <a:p>
            <a:pPr lvl="0"/>
            <a:r>
              <a:rPr lang="en-US" noProof="0"/>
              <a:t>Click to edit Master text styles</a:t>
            </a:r>
          </a:p>
        </p:txBody>
      </p:sp>
      <p:sp>
        <p:nvSpPr>
          <p:cNvPr id="50" name="Picture Placeholder 46">
            <a:extLst>
              <a:ext uri="{FF2B5EF4-FFF2-40B4-BE49-F238E27FC236}">
                <a16:creationId xmlns:a16="http://schemas.microsoft.com/office/drawing/2014/main" id="{5FF1804E-BBAF-5060-07A3-705BCCF0D7C5}"/>
              </a:ext>
            </a:extLst>
          </p:cNvPr>
          <p:cNvSpPr>
            <a:spLocks noGrp="1"/>
          </p:cNvSpPr>
          <p:nvPr>
            <p:ph type="pic" sz="quarter" idx="13"/>
          </p:nvPr>
        </p:nvSpPr>
        <p:spPr>
          <a:xfrm>
            <a:off x="4455524" y="4382716"/>
            <a:ext cx="640080" cy="640080"/>
          </a:xfrm>
        </p:spPr>
        <p:txBody>
          <a:bodyPr anchor="ctr"/>
          <a:lstStyle>
            <a:lvl1pPr marL="0" indent="0" algn="ctr">
              <a:buNone/>
              <a:defRPr sz="900"/>
            </a:lvl1pPr>
          </a:lstStyle>
          <a:p>
            <a:r>
              <a:rPr lang="en-US" noProof="0"/>
              <a:t>Click icon to add picture</a:t>
            </a:r>
          </a:p>
        </p:txBody>
      </p:sp>
      <p:sp>
        <p:nvSpPr>
          <p:cNvPr id="56" name="Text Placeholder 52">
            <a:extLst>
              <a:ext uri="{FF2B5EF4-FFF2-40B4-BE49-F238E27FC236}">
                <a16:creationId xmlns:a16="http://schemas.microsoft.com/office/drawing/2014/main" id="{D03AC44E-421F-94EE-DC26-D4F6FB1D5444}"/>
              </a:ext>
            </a:extLst>
          </p:cNvPr>
          <p:cNvSpPr>
            <a:spLocks noGrp="1"/>
          </p:cNvSpPr>
          <p:nvPr>
            <p:ph type="body" sz="quarter" idx="18"/>
          </p:nvPr>
        </p:nvSpPr>
        <p:spPr>
          <a:xfrm>
            <a:off x="5769864" y="4325112"/>
            <a:ext cx="3840480" cy="338328"/>
          </a:xfrm>
        </p:spPr>
        <p:txBody>
          <a:bodyPr/>
          <a:lstStyle>
            <a:lvl1pPr marL="0" indent="0">
              <a:buNone/>
              <a:defRPr sz="2000">
                <a:latin typeface="+mj-lt"/>
              </a:defRPr>
            </a:lvl1pPr>
          </a:lstStyle>
          <a:p>
            <a:pPr lvl="0"/>
            <a:r>
              <a:rPr lang="en-US" noProof="0"/>
              <a:t>Click to edit Master text styles</a:t>
            </a:r>
          </a:p>
        </p:txBody>
      </p:sp>
      <p:sp>
        <p:nvSpPr>
          <p:cNvPr id="61" name="Text Placeholder 52">
            <a:extLst>
              <a:ext uri="{FF2B5EF4-FFF2-40B4-BE49-F238E27FC236}">
                <a16:creationId xmlns:a16="http://schemas.microsoft.com/office/drawing/2014/main" id="{4806989D-2A9A-5590-1EF7-9BF0E1F4C43D}"/>
              </a:ext>
            </a:extLst>
          </p:cNvPr>
          <p:cNvSpPr>
            <a:spLocks noGrp="1"/>
          </p:cNvSpPr>
          <p:nvPr>
            <p:ph type="body" sz="quarter" idx="23"/>
          </p:nvPr>
        </p:nvSpPr>
        <p:spPr>
          <a:xfrm>
            <a:off x="5769864" y="4648554"/>
            <a:ext cx="5029200" cy="338328"/>
          </a:xfrm>
        </p:spPr>
        <p:txBody>
          <a:bodyPr/>
          <a:lstStyle>
            <a:lvl1pPr marL="0" indent="0">
              <a:buNone/>
              <a:defRPr sz="1600">
                <a:latin typeface="+mn-lt"/>
              </a:defRPr>
            </a:lvl1pPr>
          </a:lstStyle>
          <a:p>
            <a:pPr lvl="0"/>
            <a:r>
              <a:rPr lang="en-US" noProof="0"/>
              <a:t>Click to edit Master text styles</a:t>
            </a:r>
          </a:p>
        </p:txBody>
      </p:sp>
      <p:sp>
        <p:nvSpPr>
          <p:cNvPr id="51" name="Picture Placeholder 46">
            <a:extLst>
              <a:ext uri="{FF2B5EF4-FFF2-40B4-BE49-F238E27FC236}">
                <a16:creationId xmlns:a16="http://schemas.microsoft.com/office/drawing/2014/main" id="{C28AAD1A-4269-0A5C-7418-7DFC69060C90}"/>
              </a:ext>
            </a:extLst>
          </p:cNvPr>
          <p:cNvSpPr>
            <a:spLocks noGrp="1"/>
          </p:cNvSpPr>
          <p:nvPr>
            <p:ph type="pic" sz="quarter" idx="14"/>
          </p:nvPr>
        </p:nvSpPr>
        <p:spPr>
          <a:xfrm>
            <a:off x="4455524" y="5675320"/>
            <a:ext cx="640080" cy="640080"/>
          </a:xfrm>
        </p:spPr>
        <p:txBody>
          <a:bodyPr anchor="ctr"/>
          <a:lstStyle>
            <a:lvl1pPr marL="0" indent="0" algn="ctr">
              <a:buNone/>
              <a:defRPr sz="900"/>
            </a:lvl1pPr>
          </a:lstStyle>
          <a:p>
            <a:r>
              <a:rPr lang="en-US" noProof="0"/>
              <a:t>Click icon to add picture</a:t>
            </a:r>
          </a:p>
        </p:txBody>
      </p:sp>
      <p:sp>
        <p:nvSpPr>
          <p:cNvPr id="57" name="Text Placeholder 52">
            <a:extLst>
              <a:ext uri="{FF2B5EF4-FFF2-40B4-BE49-F238E27FC236}">
                <a16:creationId xmlns:a16="http://schemas.microsoft.com/office/drawing/2014/main" id="{650C0EB3-5783-DC1F-09A3-02DFAA316429}"/>
              </a:ext>
            </a:extLst>
          </p:cNvPr>
          <p:cNvSpPr>
            <a:spLocks noGrp="1"/>
          </p:cNvSpPr>
          <p:nvPr>
            <p:ph type="body" sz="quarter" idx="19"/>
          </p:nvPr>
        </p:nvSpPr>
        <p:spPr>
          <a:xfrm>
            <a:off x="5769864" y="5614416"/>
            <a:ext cx="3840480" cy="338328"/>
          </a:xfrm>
        </p:spPr>
        <p:txBody>
          <a:bodyPr/>
          <a:lstStyle>
            <a:lvl1pPr marL="0" indent="0">
              <a:buNone/>
              <a:defRPr sz="2000">
                <a:latin typeface="+mj-lt"/>
              </a:defRPr>
            </a:lvl1pPr>
          </a:lstStyle>
          <a:p>
            <a:pPr lvl="0"/>
            <a:r>
              <a:rPr lang="en-US" noProof="0"/>
              <a:t>Click to edit Master text styles</a:t>
            </a:r>
          </a:p>
        </p:txBody>
      </p:sp>
      <p:sp>
        <p:nvSpPr>
          <p:cNvPr id="62" name="Text Placeholder 52">
            <a:extLst>
              <a:ext uri="{FF2B5EF4-FFF2-40B4-BE49-F238E27FC236}">
                <a16:creationId xmlns:a16="http://schemas.microsoft.com/office/drawing/2014/main" id="{94850C9F-BD14-9481-E7F6-526639251EB9}"/>
              </a:ext>
            </a:extLst>
          </p:cNvPr>
          <p:cNvSpPr>
            <a:spLocks noGrp="1"/>
          </p:cNvSpPr>
          <p:nvPr>
            <p:ph type="body" sz="quarter" idx="24"/>
          </p:nvPr>
        </p:nvSpPr>
        <p:spPr>
          <a:xfrm>
            <a:off x="5769864" y="5937858"/>
            <a:ext cx="5029200" cy="338328"/>
          </a:xfrm>
        </p:spPr>
        <p:txBody>
          <a:bodyPr/>
          <a:lstStyle>
            <a:lvl1pPr marL="0" indent="0">
              <a:buNone/>
              <a:defRPr sz="1600">
                <a:latin typeface="+mn-lt"/>
              </a:defRPr>
            </a:lvl1pPr>
          </a:lstStyle>
          <a:p>
            <a:pPr lvl="0"/>
            <a:r>
              <a:rPr lang="en-US" noProof="0"/>
              <a:t>Click to edit Master text styles</a:t>
            </a:r>
          </a:p>
        </p:txBody>
      </p:sp>
    </p:spTree>
    <p:extLst>
      <p:ext uri="{BB962C8B-B14F-4D97-AF65-F5344CB8AC3E}">
        <p14:creationId xmlns:p14="http://schemas.microsoft.com/office/powerpoint/2010/main" val="1274941928"/>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94A45C-8F79-9A61-77E8-09BC4E628377}"/>
              </a:ext>
            </a:extLst>
          </p:cNvPr>
          <p:cNvSpPr>
            <a:spLocks noGrp="1"/>
          </p:cNvSpPr>
          <p:nvPr>
            <p:ph type="title"/>
          </p:nvPr>
        </p:nvSpPr>
        <p:spPr>
          <a:xfrm>
            <a:off x="1139952" y="512064"/>
            <a:ext cx="9912096" cy="1014984"/>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8646656E-6C21-DB29-00F0-0CC844DE3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7742D6-DB37-81C8-6BDD-5C9150A7DF6C}"/>
              </a:ext>
            </a:extLst>
          </p:cNvPr>
          <p:cNvSpPr>
            <a:spLocks noGrp="1"/>
          </p:cNvSpPr>
          <p:nvPr>
            <p:ph type="dt" sz="half" idx="2"/>
          </p:nvPr>
        </p:nvSpPr>
        <p:spPr>
          <a:xfrm>
            <a:off x="10629145" y="6400904"/>
            <a:ext cx="64008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20XX</a:t>
            </a:r>
          </a:p>
        </p:txBody>
      </p:sp>
      <p:sp>
        <p:nvSpPr>
          <p:cNvPr id="5" name="Footer Placeholder 4">
            <a:extLst>
              <a:ext uri="{FF2B5EF4-FFF2-40B4-BE49-F238E27FC236}">
                <a16:creationId xmlns:a16="http://schemas.microsoft.com/office/drawing/2014/main" id="{E694DB44-E775-B332-D1F0-40DB3A5FA3A3}"/>
              </a:ext>
            </a:extLst>
          </p:cNvPr>
          <p:cNvSpPr>
            <a:spLocks noGrp="1"/>
          </p:cNvSpPr>
          <p:nvPr>
            <p:ph type="ftr" sz="quarter" idx="3"/>
          </p:nvPr>
        </p:nvSpPr>
        <p:spPr>
          <a:xfrm>
            <a:off x="5364480" y="6400904"/>
            <a:ext cx="146304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Presentation title</a:t>
            </a:r>
          </a:p>
        </p:txBody>
      </p:sp>
      <p:sp>
        <p:nvSpPr>
          <p:cNvPr id="6" name="Slide Number Placeholder 5">
            <a:extLst>
              <a:ext uri="{FF2B5EF4-FFF2-40B4-BE49-F238E27FC236}">
                <a16:creationId xmlns:a16="http://schemas.microsoft.com/office/drawing/2014/main" id="{C39C1C4E-47DA-0CDC-75C8-42E9F1EBDE07}"/>
              </a:ext>
            </a:extLst>
          </p:cNvPr>
          <p:cNvSpPr>
            <a:spLocks noGrp="1"/>
          </p:cNvSpPr>
          <p:nvPr>
            <p:ph type="sldNum" sz="quarter" idx="4"/>
          </p:nvPr>
        </p:nvSpPr>
        <p:spPr>
          <a:xfrm>
            <a:off x="838200" y="6400904"/>
            <a:ext cx="36576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fld id="{8D0AFDD5-844D-364D-8AEC-50CF4D36D55D}" type="slidenum">
              <a:rPr lang="en-US" smtClean="0"/>
              <a:pPr/>
              <a:t>‹#›</a:t>
            </a:fld>
            <a:endParaRPr lang="en-US" dirty="0"/>
          </a:p>
        </p:txBody>
      </p:sp>
      <p:cxnSp>
        <p:nvCxnSpPr>
          <p:cNvPr id="8" name="Straight Connector 7">
            <a:extLst>
              <a:ext uri="{FF2B5EF4-FFF2-40B4-BE49-F238E27FC236}">
                <a16:creationId xmlns:a16="http://schemas.microsoft.com/office/drawing/2014/main" id="{2DE05079-2B34-E435-A882-A172DE176AE1}"/>
              </a:ext>
            </a:extLst>
          </p:cNvPr>
          <p:cNvCxnSpPr>
            <a:cxnSpLocks/>
          </p:cNvCxnSpPr>
          <p:nvPr userDrawn="1"/>
        </p:nvCxnSpPr>
        <p:spPr>
          <a:xfrm>
            <a:off x="0" y="6535885"/>
            <a:ext cx="838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440547-EE65-F9CE-1D02-2D326735F06D}"/>
              </a:ext>
            </a:extLst>
          </p:cNvPr>
          <p:cNvCxnSpPr>
            <a:cxnSpLocks/>
          </p:cNvCxnSpPr>
          <p:nvPr userDrawn="1"/>
        </p:nvCxnSpPr>
        <p:spPr>
          <a:xfrm>
            <a:off x="1205025" y="6535885"/>
            <a:ext cx="41605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B9DC65-7A98-9009-CD43-4A4B57960D46}"/>
              </a:ext>
            </a:extLst>
          </p:cNvPr>
          <p:cNvCxnSpPr>
            <a:cxnSpLocks/>
          </p:cNvCxnSpPr>
          <p:nvPr userDrawn="1"/>
        </p:nvCxnSpPr>
        <p:spPr>
          <a:xfrm>
            <a:off x="6802120" y="6528812"/>
            <a:ext cx="38404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653D1C-9830-A9D3-084A-35BD971D10F5}"/>
              </a:ext>
            </a:extLst>
          </p:cNvPr>
          <p:cNvCxnSpPr>
            <a:cxnSpLocks/>
          </p:cNvCxnSpPr>
          <p:nvPr userDrawn="1"/>
        </p:nvCxnSpPr>
        <p:spPr>
          <a:xfrm>
            <a:off x="11276341" y="6528816"/>
            <a:ext cx="914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252815"/>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58" r:id="rId5"/>
    <p:sldLayoutId id="2147483661" r:id="rId6"/>
    <p:sldLayoutId id="2147483663" r:id="rId7"/>
    <p:sldLayoutId id="2147483664" r:id="rId8"/>
    <p:sldLayoutId id="2147483668" r:id="rId9"/>
    <p:sldLayoutId id="2147483662" r:id="rId10"/>
    <p:sldLayoutId id="2147483653" r:id="rId11"/>
    <p:sldLayoutId id="2147483669" r:id="rId12"/>
    <p:sldLayoutId id="2147483665" r:id="rId13"/>
    <p:sldLayoutId id="2147483666" r:id="rId14"/>
    <p:sldLayoutId id="2147483667" r:id="rId15"/>
    <p:sldLayoutId id="2147483654" r:id="rId16"/>
    <p:sldLayoutId id="2147483655" r:id="rId17"/>
  </p:sldLayoutIdLst>
  <p:transition spd="med">
    <p:pull/>
  </p:transition>
  <p:hf hdr="0"/>
  <p:txStyles>
    <p:titleStyle>
      <a:lvl1pPr algn="ctr" defTabSz="914400" rtl="0" eaLnBrk="1" latinLnBrk="0" hangingPunct="1">
        <a:lnSpc>
          <a:spcPct val="10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A4F37AB6-4681-D744-2F89-2949D08676DC}"/>
              </a:ext>
            </a:extLst>
          </p:cNvPr>
          <p:cNvSpPr>
            <a:spLocks noGrp="1"/>
          </p:cNvSpPr>
          <p:nvPr>
            <p:ph type="ctrTitle"/>
          </p:nvPr>
        </p:nvSpPr>
        <p:spPr>
          <a:xfrm>
            <a:off x="1463040" y="1340069"/>
            <a:ext cx="4873752" cy="2610139"/>
          </a:xfrm>
        </p:spPr>
        <p:txBody>
          <a:bodyPr/>
          <a:lstStyle/>
          <a:p>
            <a:r>
              <a:rPr lang="en-US" dirty="0"/>
              <a:t>Balance: Now / Eternity</a:t>
            </a:r>
          </a:p>
        </p:txBody>
      </p:sp>
      <p:sp>
        <p:nvSpPr>
          <p:cNvPr id="26" name="Subtitle 25">
            <a:extLst>
              <a:ext uri="{FF2B5EF4-FFF2-40B4-BE49-F238E27FC236}">
                <a16:creationId xmlns:a16="http://schemas.microsoft.com/office/drawing/2014/main" id="{06930851-3EE7-5B25-F590-CCB7467A2094}"/>
              </a:ext>
            </a:extLst>
          </p:cNvPr>
          <p:cNvSpPr>
            <a:spLocks noGrp="1"/>
          </p:cNvSpPr>
          <p:nvPr>
            <p:ph type="subTitle" idx="1"/>
          </p:nvPr>
        </p:nvSpPr>
        <p:spPr/>
        <p:txBody>
          <a:bodyPr/>
          <a:lstStyle/>
          <a:p>
            <a:r>
              <a:rPr lang="en-US" sz="2800" dirty="0"/>
              <a:t>Many live in the moment, the now.</a:t>
            </a:r>
          </a:p>
        </p:txBody>
      </p:sp>
      <p:pic>
        <p:nvPicPr>
          <p:cNvPr id="3" name="Picture 2">
            <a:extLst>
              <a:ext uri="{FF2B5EF4-FFF2-40B4-BE49-F238E27FC236}">
                <a16:creationId xmlns:a16="http://schemas.microsoft.com/office/drawing/2014/main" id="{8F5F8A03-51E4-EF38-A11C-D27C725C8926}"/>
              </a:ext>
            </a:extLst>
          </p:cNvPr>
          <p:cNvPicPr>
            <a:picLocks noChangeAspect="1"/>
          </p:cNvPicPr>
          <p:nvPr/>
        </p:nvPicPr>
        <p:blipFill>
          <a:blip r:embed="rId2"/>
          <a:stretch>
            <a:fillRect/>
          </a:stretch>
        </p:blipFill>
        <p:spPr>
          <a:xfrm>
            <a:off x="7246779" y="1340069"/>
            <a:ext cx="3832860" cy="3832860"/>
          </a:xfrm>
          <a:prstGeom prst="rect">
            <a:avLst/>
          </a:prstGeom>
        </p:spPr>
      </p:pic>
    </p:spTree>
    <p:extLst>
      <p:ext uri="{BB962C8B-B14F-4D97-AF65-F5344CB8AC3E}">
        <p14:creationId xmlns:p14="http://schemas.microsoft.com/office/powerpoint/2010/main" val="409702330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OT Predictions</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R="0" algn="l" rtl="0"/>
            <a:r>
              <a:rPr lang="en-US" sz="2400" b="0" i="0" u="none" strike="noStrike" baseline="0" dirty="0">
                <a:latin typeface="Verdana" panose="020B0604030504040204" pitchFamily="34" charset="0"/>
              </a:rPr>
              <a:t>(Psalms 17:15)  As for me, I will see Your face in righteousness; I shall be satisfied when I awake in Your likeness.</a:t>
            </a:r>
          </a:p>
          <a:p>
            <a:pPr marR="0" algn="l" rtl="0"/>
            <a:endParaRPr lang="en-US" sz="2400" b="0" i="0" u="none" strike="noStrike" baseline="0" dirty="0">
              <a:latin typeface="Verdana" panose="020B0604030504040204" pitchFamily="34" charset="0"/>
            </a:endParaRPr>
          </a:p>
          <a:p>
            <a:pPr marR="0" algn="l" rtl="0"/>
            <a:r>
              <a:rPr lang="en-US" sz="2400" b="0" i="0" u="none" strike="noStrike" baseline="0" dirty="0">
                <a:latin typeface="Verdana" panose="020B0604030504040204" pitchFamily="34" charset="0"/>
              </a:rPr>
              <a:t>(Psalms 73:24)  You will guide me with Your counsel, And afterward receive me </a:t>
            </a:r>
            <a:r>
              <a:rPr lang="en-US" sz="2400" b="0" i="1" u="none" strike="noStrike" baseline="0" dirty="0">
                <a:latin typeface="Verdana" panose="020B0604030504040204" pitchFamily="34" charset="0"/>
              </a:rPr>
              <a:t>to</a:t>
            </a:r>
            <a:r>
              <a:rPr lang="en-US" sz="2400" b="0" i="0" u="none" strike="noStrike" baseline="0" dirty="0">
                <a:latin typeface="Verdana" panose="020B0604030504040204" pitchFamily="34" charset="0"/>
              </a:rPr>
              <a:t> glory.</a:t>
            </a:r>
          </a:p>
          <a:p>
            <a:pPr marR="0" algn="l" rtl="0"/>
            <a:r>
              <a:rPr lang="en-US" sz="2400" b="0" i="0" u="none" strike="noStrike" baseline="0" dirty="0">
                <a:latin typeface="Verdana" panose="020B0604030504040204" pitchFamily="34" charset="0"/>
              </a:rPr>
              <a:t>(Psalms 73:25)  Whom have I in heaven </a:t>
            </a:r>
            <a:r>
              <a:rPr lang="en-US" sz="2400" b="0" i="1" u="none" strike="noStrike" baseline="0" dirty="0">
                <a:latin typeface="Verdana" panose="020B0604030504040204" pitchFamily="34" charset="0"/>
              </a:rPr>
              <a:t>but You?</a:t>
            </a:r>
            <a:r>
              <a:rPr lang="en-US" sz="2400" b="0" i="0" u="none" strike="noStrike" baseline="0" dirty="0">
                <a:latin typeface="Verdana" panose="020B0604030504040204" pitchFamily="34" charset="0"/>
              </a:rPr>
              <a:t> And </a:t>
            </a:r>
            <a:r>
              <a:rPr lang="en-US" sz="2400" b="0" i="1" u="none" strike="noStrike" baseline="0" dirty="0">
                <a:latin typeface="Verdana" panose="020B0604030504040204" pitchFamily="34" charset="0"/>
              </a:rPr>
              <a:t>there is</a:t>
            </a:r>
            <a:r>
              <a:rPr lang="en-US" sz="2400" b="0" i="0" u="none" strike="noStrike" baseline="0" dirty="0">
                <a:latin typeface="Verdana" panose="020B0604030504040204" pitchFamily="34" charset="0"/>
              </a:rPr>
              <a:t> none upon earth </a:t>
            </a:r>
            <a:r>
              <a:rPr lang="en-US" sz="2400" b="0" i="1" u="none" strike="noStrike" baseline="0" dirty="0">
                <a:latin typeface="Verdana" panose="020B0604030504040204" pitchFamily="34" charset="0"/>
              </a:rPr>
              <a:t>that</a:t>
            </a:r>
            <a:r>
              <a:rPr lang="en-US" sz="2400" b="0" i="0" u="none" strike="noStrike" baseline="0" dirty="0">
                <a:latin typeface="Verdana" panose="020B0604030504040204" pitchFamily="34" charset="0"/>
              </a:rPr>
              <a:t> I desire besides You.</a:t>
            </a:r>
          </a:p>
          <a:p>
            <a:pPr marR="0" algn="l" rtl="0"/>
            <a:r>
              <a:rPr lang="en-US" sz="2400" b="0" i="0" u="none" strike="noStrike" baseline="0" dirty="0">
                <a:latin typeface="Verdana" panose="020B0604030504040204" pitchFamily="34" charset="0"/>
              </a:rPr>
              <a:t>(Psalms 73:26)  My flesh and my heart fail; </a:t>
            </a:r>
            <a:r>
              <a:rPr lang="en-US" sz="2400" b="0" i="1" u="none" strike="noStrike" baseline="0" dirty="0">
                <a:latin typeface="Verdana" panose="020B0604030504040204" pitchFamily="34" charset="0"/>
              </a:rPr>
              <a:t>But</a:t>
            </a:r>
            <a:r>
              <a:rPr lang="en-US" sz="2400" b="0" i="0" u="none" strike="noStrike" baseline="0" dirty="0">
                <a:latin typeface="Verdana" panose="020B0604030504040204" pitchFamily="34" charset="0"/>
              </a:rPr>
              <a:t> God </a:t>
            </a:r>
            <a:r>
              <a:rPr lang="en-US" sz="2400" b="0" i="1" u="none" strike="noStrike" baseline="0" dirty="0">
                <a:latin typeface="Verdana" panose="020B0604030504040204" pitchFamily="34" charset="0"/>
              </a:rPr>
              <a:t>is</a:t>
            </a:r>
            <a:r>
              <a:rPr lang="en-US" sz="2400" b="0" i="0" u="none" strike="noStrike" baseline="0" dirty="0">
                <a:latin typeface="Verdana" panose="020B0604030504040204" pitchFamily="34" charset="0"/>
              </a:rPr>
              <a:t> the strength of my heart and my portion forever.</a:t>
            </a: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10</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820543622"/>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OT Predictions</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a:xfrm>
            <a:off x="484632" y="1655379"/>
            <a:ext cx="11000232" cy="4315653"/>
          </a:xfrm>
        </p:spPr>
        <p:txBody>
          <a:bodyPr/>
          <a:lstStyle/>
          <a:p>
            <a:pPr marR="0" algn="l" rtl="0"/>
            <a:r>
              <a:rPr lang="en-US" sz="2400" b="0" i="0" u="none" strike="noStrike" baseline="0" dirty="0">
                <a:latin typeface="Verdana" panose="020B0604030504040204" pitchFamily="34" charset="0"/>
              </a:rPr>
              <a:t>(Job 14:14)  If a man dies, shall he live </a:t>
            </a:r>
            <a:r>
              <a:rPr lang="en-US" sz="2400" b="0" i="1" u="none" strike="noStrike" baseline="0" dirty="0">
                <a:latin typeface="Verdana" panose="020B0604030504040204" pitchFamily="34" charset="0"/>
              </a:rPr>
              <a:t>again?</a:t>
            </a:r>
            <a:r>
              <a:rPr lang="en-US" sz="2400" b="0" i="0" u="none" strike="noStrike" baseline="0" dirty="0">
                <a:latin typeface="Verdana" panose="020B0604030504040204" pitchFamily="34" charset="0"/>
              </a:rPr>
              <a:t> All the days of my hard service I will wait, Till my change comes.</a:t>
            </a:r>
          </a:p>
          <a:p>
            <a:pPr marR="0" algn="l" rtl="0"/>
            <a:r>
              <a:rPr lang="en-US" sz="2400" b="0" i="0" u="none" strike="noStrike" baseline="0" dirty="0">
                <a:latin typeface="Verdana" panose="020B0604030504040204" pitchFamily="34" charset="0"/>
              </a:rPr>
              <a:t>(Job 14:15)  You shall call, and I will answer You; You shall desire the work of Your hands.</a:t>
            </a:r>
          </a:p>
          <a:p>
            <a:pPr marR="0" algn="l" rtl="0"/>
            <a:endParaRPr lang="en-US" sz="2400" dirty="0">
              <a:latin typeface="Verdana" panose="020B0604030504040204" pitchFamily="34" charset="0"/>
            </a:endParaRPr>
          </a:p>
          <a:p>
            <a:pPr marR="0" algn="l" rtl="0"/>
            <a:r>
              <a:rPr lang="en-US" sz="2400" b="0" i="0" u="none" strike="noStrike" baseline="0" dirty="0">
                <a:latin typeface="Verdana" panose="020B0604030504040204" pitchFamily="34" charset="0"/>
              </a:rPr>
              <a:t>(Job 19:25)  For I know </a:t>
            </a:r>
            <a:r>
              <a:rPr lang="en-US" sz="2400" b="0" i="1" u="none" strike="noStrike" baseline="0" dirty="0">
                <a:latin typeface="Verdana" panose="020B0604030504040204" pitchFamily="34" charset="0"/>
              </a:rPr>
              <a:t>that</a:t>
            </a:r>
            <a:r>
              <a:rPr lang="en-US" sz="2400" b="0" i="0" u="none" strike="noStrike" baseline="0" dirty="0">
                <a:latin typeface="Verdana" panose="020B0604030504040204" pitchFamily="34" charset="0"/>
              </a:rPr>
              <a:t> my Redeemer lives, And He shall stand at last on the earth;</a:t>
            </a:r>
          </a:p>
          <a:p>
            <a:pPr marR="0" algn="l" rtl="0"/>
            <a:r>
              <a:rPr lang="en-US" sz="2400" b="0" i="0" u="none" strike="noStrike" baseline="0" dirty="0">
                <a:latin typeface="Verdana" panose="020B0604030504040204" pitchFamily="34" charset="0"/>
              </a:rPr>
              <a:t>(Job 19:26)  And after my skin is destroyed, this </a:t>
            </a:r>
            <a:r>
              <a:rPr lang="en-US" sz="2400" b="0" i="1" u="none" strike="noStrike" baseline="0" dirty="0">
                <a:latin typeface="Verdana" panose="020B0604030504040204" pitchFamily="34" charset="0"/>
              </a:rPr>
              <a:t>I know,</a:t>
            </a:r>
            <a:r>
              <a:rPr lang="en-US" sz="2400" b="0" i="0" u="none" strike="noStrike" baseline="0" dirty="0">
                <a:latin typeface="Verdana" panose="020B0604030504040204" pitchFamily="34" charset="0"/>
              </a:rPr>
              <a:t> That in my flesh I shall see God,</a:t>
            </a:r>
          </a:p>
          <a:p>
            <a:pPr marR="0" algn="l" rtl="0"/>
            <a:r>
              <a:rPr lang="en-US" sz="2400" b="0" i="0" u="none" strike="noStrike" baseline="0" dirty="0">
                <a:latin typeface="Verdana" panose="020B0604030504040204" pitchFamily="34" charset="0"/>
              </a:rPr>
              <a:t>(Job 19:27)  Whom I shall see for myself, And my eyes shall behold, and not another. </a:t>
            </a:r>
            <a:r>
              <a:rPr lang="en-US" sz="2400" b="0" i="1" u="none" strike="noStrike" baseline="0" dirty="0">
                <a:latin typeface="Verdana" panose="020B0604030504040204" pitchFamily="34" charset="0"/>
              </a:rPr>
              <a:t>How</a:t>
            </a:r>
            <a:r>
              <a:rPr lang="en-US" sz="2400" b="0" i="0" u="none" strike="noStrike" baseline="0" dirty="0">
                <a:latin typeface="Verdana" panose="020B0604030504040204" pitchFamily="34" charset="0"/>
              </a:rPr>
              <a:t> my heart yearns within me!</a:t>
            </a: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11</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4255234631"/>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Law of Nature</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a:xfrm>
            <a:off x="484632" y="1655379"/>
            <a:ext cx="11000232" cy="4315653"/>
          </a:xfrm>
        </p:spPr>
        <p:txBody>
          <a:bodyPr/>
          <a:lstStyle/>
          <a:p>
            <a:pPr marR="0" algn="l" rtl="0"/>
            <a:r>
              <a:rPr lang="en-US" sz="2400" b="0" i="0" u="none" strike="noStrike" baseline="0" dirty="0">
                <a:latin typeface="Verdana" panose="020B0604030504040204" pitchFamily="34" charset="0"/>
              </a:rPr>
              <a:t>(1 Corinthians 15:35)  But someone will say, "How are the dead raised up? And with what body do they come?"</a:t>
            </a:r>
          </a:p>
          <a:p>
            <a:pPr marR="0" algn="l" rtl="0"/>
            <a:r>
              <a:rPr lang="en-US" sz="2400" b="0" i="0" u="none" strike="noStrike" baseline="0" dirty="0">
                <a:latin typeface="Verdana" panose="020B0604030504040204" pitchFamily="34" charset="0"/>
              </a:rPr>
              <a:t>(1 Corinthians 15:36)  Foolish one, what you sow is not made alive unless it dies.</a:t>
            </a:r>
          </a:p>
          <a:p>
            <a:pPr marR="0" algn="l" rtl="0"/>
            <a:r>
              <a:rPr lang="en-US" sz="2400" b="0" i="0" u="none" strike="noStrike" baseline="0" dirty="0">
                <a:latin typeface="Verdana" panose="020B0604030504040204" pitchFamily="34" charset="0"/>
              </a:rPr>
              <a:t>(1 Corinthians 15:37)  And what you sow, you do not sow that body that shall be, but mere grain—perhaps wheat or some other </a:t>
            </a:r>
            <a:r>
              <a:rPr lang="en-US" sz="2400" b="0" i="1" u="none" strike="noStrike" baseline="0" dirty="0">
                <a:latin typeface="Verdana" panose="020B0604030504040204" pitchFamily="34" charset="0"/>
              </a:rPr>
              <a:t>grain.</a:t>
            </a:r>
            <a:endParaRPr lang="en-US" sz="2400" b="0" i="0" u="none" strike="noStrike" baseline="0" dirty="0">
              <a:latin typeface="Verdana" panose="020B0604030504040204" pitchFamily="34" charset="0"/>
            </a:endParaRPr>
          </a:p>
          <a:p>
            <a:pPr marL="0" indent="0">
              <a:buNone/>
            </a:pPr>
            <a:endParaRPr lang="en-US" sz="2400" dirty="0">
              <a:latin typeface="Verdana" panose="020B0604030504040204" pitchFamily="34" charset="0"/>
              <a:ea typeface="Verdana" panose="020B0604030504040204" pitchFamily="34" charset="0"/>
            </a:endParaRPr>
          </a:p>
          <a:p>
            <a:pPr marL="0" indent="0">
              <a:buNone/>
            </a:pPr>
            <a:r>
              <a:rPr lang="en-US" sz="2400" dirty="0">
                <a:latin typeface="Verdana" panose="020B0604030504040204" pitchFamily="34" charset="0"/>
                <a:ea typeface="Verdana" panose="020B0604030504040204" pitchFamily="34" charset="0"/>
              </a:rPr>
              <a:t>Every farmer, gardener, florist that produces seed – dries it, buries it, and looks forward to a new life to come up. They believe in the law of nature that when a seed dies, it will live again.</a:t>
            </a: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12</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2190433842"/>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Conclusion</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a:xfrm>
            <a:off x="484632" y="1655379"/>
            <a:ext cx="11000232" cy="4315653"/>
          </a:xfrm>
        </p:spPr>
        <p:txBody>
          <a:bodyPr/>
          <a:lstStyle/>
          <a:p>
            <a:pPr marR="0" algn="ctr" rtl="0"/>
            <a:r>
              <a:rPr lang="en-US" sz="3600" i="0" u="none" strike="noStrike" baseline="0" dirty="0">
                <a:latin typeface="Verdana" panose="020B0604030504040204" pitchFamily="34" charset="0"/>
              </a:rPr>
              <a:t>Every farmer that produces “seed corn” (etc.)</a:t>
            </a:r>
          </a:p>
          <a:p>
            <a:pPr marR="0" algn="ctr" rtl="0"/>
            <a:endParaRPr lang="en-US" sz="3600" i="0" u="none" strike="noStrike" baseline="0" dirty="0">
              <a:latin typeface="Verdana" panose="020B0604030504040204" pitchFamily="34" charset="0"/>
            </a:endParaRPr>
          </a:p>
          <a:p>
            <a:pPr marR="0" algn="ctr" rtl="0"/>
            <a:r>
              <a:rPr lang="en-US" sz="3600" dirty="0">
                <a:latin typeface="Verdana" panose="020B0604030504040204" pitchFamily="34" charset="0"/>
                <a:ea typeface="Verdana" panose="020B0604030504040204" pitchFamily="34" charset="0"/>
              </a:rPr>
              <a:t>Dries it, buries (plants) it</a:t>
            </a:r>
          </a:p>
          <a:p>
            <a:pPr marR="0" algn="ctr" rtl="0"/>
            <a:endParaRPr lang="en-US" sz="3600" dirty="0">
              <a:latin typeface="Verdana" panose="020B0604030504040204" pitchFamily="34" charset="0"/>
              <a:ea typeface="Verdana" panose="020B0604030504040204" pitchFamily="34" charset="0"/>
            </a:endParaRPr>
          </a:p>
          <a:p>
            <a:pPr marR="0" algn="ctr" rtl="0"/>
            <a:r>
              <a:rPr lang="en-US" sz="3600" dirty="0">
                <a:latin typeface="Verdana" panose="020B0604030504040204" pitchFamily="34" charset="0"/>
                <a:ea typeface="Verdana" panose="020B0604030504040204" pitchFamily="34" charset="0"/>
              </a:rPr>
              <a:t>And looks forward to a new crop</a:t>
            </a:r>
          </a:p>
          <a:p>
            <a:pPr marR="0" algn="ctr" rtl="0"/>
            <a:endParaRPr lang="en-US" sz="3600" dirty="0">
              <a:latin typeface="Verdana" panose="020B0604030504040204" pitchFamily="34" charset="0"/>
              <a:ea typeface="Verdana" panose="020B0604030504040204" pitchFamily="34" charset="0"/>
            </a:endParaRPr>
          </a:p>
          <a:p>
            <a:pPr marR="0" algn="ctr" rtl="0"/>
            <a:r>
              <a:rPr lang="en-US" sz="3600" dirty="0">
                <a:latin typeface="Verdana" panose="020B0604030504040204" pitchFamily="34" charset="0"/>
                <a:ea typeface="Verdana" panose="020B0604030504040204" pitchFamily="34" charset="0"/>
              </a:rPr>
              <a:t>Believes there is “life after death.”</a:t>
            </a: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13</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40329695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rPr>
              <a:t>Many today do not believe in life after this life.</a:t>
            </a:r>
          </a:p>
          <a:p>
            <a:r>
              <a:rPr lang="en-US" b="1" u="sng" dirty="0">
                <a:latin typeface="Verdana" panose="020B0604030504040204" pitchFamily="34" charset="0"/>
                <a:ea typeface="Verdana" panose="020B0604030504040204" pitchFamily="34" charset="0"/>
              </a:rPr>
              <a:t>Humanists</a:t>
            </a:r>
            <a:r>
              <a:rPr lang="en-US" dirty="0">
                <a:latin typeface="Verdana" panose="020B0604030504040204" pitchFamily="34" charset="0"/>
                <a:ea typeface="Verdana" panose="020B0604030504040204" pitchFamily="34" charset="0"/>
              </a:rPr>
              <a:t> reject belief in God, Jesus, the Bible and eternity. They believe this life is all there is.</a:t>
            </a:r>
          </a:p>
          <a:p>
            <a:endParaRPr lang="en-US" dirty="0">
              <a:latin typeface="Verdana" panose="020B0604030504040204" pitchFamily="34" charset="0"/>
              <a:ea typeface="Verdana" panose="020B0604030504040204" pitchFamily="34" charset="0"/>
            </a:endParaRPr>
          </a:p>
          <a:p>
            <a:r>
              <a:rPr lang="en-US" b="1" u="sng" dirty="0">
                <a:latin typeface="Verdana" panose="020B0604030504040204" pitchFamily="34" charset="0"/>
                <a:ea typeface="Verdana" panose="020B0604030504040204" pitchFamily="34" charset="0"/>
              </a:rPr>
              <a:t>Spiritualists</a:t>
            </a:r>
            <a:r>
              <a:rPr lang="en-US" dirty="0">
                <a:latin typeface="Verdana" panose="020B0604030504040204" pitchFamily="34" charset="0"/>
                <a:ea typeface="Verdana" panose="020B0604030504040204" pitchFamily="34" charset="0"/>
              </a:rPr>
              <a:t> believe in God, Jesus, and the Bible. They reject the idea of a bodily resurrection, heaven or hell.</a:t>
            </a:r>
          </a:p>
          <a:p>
            <a:endParaRPr lang="en-US"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DO WE EXIST FOR ALL ETERNITY?</a:t>
            </a: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2</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423115457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dirty="0"/>
              <a:t>No reason to reject</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rPr>
              <a:t>Some things can not be proved by science.</a:t>
            </a:r>
          </a:p>
          <a:p>
            <a:r>
              <a:rPr lang="en-US" dirty="0">
                <a:latin typeface="Verdana" panose="020B0604030504040204" pitchFamily="34" charset="0"/>
                <a:ea typeface="Verdana" panose="020B0604030504040204" pitchFamily="34" charset="0"/>
              </a:rPr>
              <a:t>Neither can they be disproved.</a:t>
            </a:r>
          </a:p>
          <a:p>
            <a:r>
              <a:rPr lang="en-US" dirty="0">
                <a:latin typeface="Verdana" panose="020B0604030504040204" pitchFamily="34" charset="0"/>
                <a:ea typeface="Verdana" panose="020B0604030504040204" pitchFamily="34" charset="0"/>
              </a:rPr>
              <a:t>Both sides must involve some faith.</a:t>
            </a:r>
          </a:p>
          <a:p>
            <a:r>
              <a:rPr lang="en-US" dirty="0">
                <a:latin typeface="Verdana" panose="020B0604030504040204" pitchFamily="34" charset="0"/>
                <a:ea typeface="Verdana" panose="020B0604030504040204" pitchFamily="34" charset="0"/>
              </a:rPr>
              <a:t>A universal negative is impossible to prove.</a:t>
            </a:r>
          </a:p>
          <a:p>
            <a:pPr lvl="1"/>
            <a:r>
              <a:rPr lang="en-US" dirty="0">
                <a:latin typeface="Verdana" panose="020B0604030504040204" pitchFamily="34" charset="0"/>
                <a:ea typeface="Verdana" panose="020B0604030504040204" pitchFamily="34" charset="0"/>
              </a:rPr>
              <a:t>There is no life on other planets.</a:t>
            </a:r>
          </a:p>
          <a:p>
            <a:pPr lvl="1"/>
            <a:r>
              <a:rPr lang="en-US" dirty="0">
                <a:latin typeface="Verdana" panose="020B0604030504040204" pitchFamily="34" charset="0"/>
                <a:ea typeface="Verdana" panose="020B0604030504040204" pitchFamily="34" charset="0"/>
              </a:rPr>
              <a:t>There is no God.</a:t>
            </a:r>
          </a:p>
          <a:p>
            <a:pPr lvl="1"/>
            <a:r>
              <a:rPr lang="en-US" dirty="0">
                <a:latin typeface="Verdana" panose="020B0604030504040204" pitchFamily="34" charset="0"/>
                <a:ea typeface="Verdana" panose="020B0604030504040204" pitchFamily="34" charset="0"/>
              </a:rPr>
              <a:t>There is no life after this life.</a:t>
            </a: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3</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1088324722"/>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Nothing lives after death</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r>
              <a:rPr lang="en-US" dirty="0">
                <a:latin typeface="Verdana" panose="020B0604030504040204" pitchFamily="34" charset="0"/>
                <a:ea typeface="Verdana" panose="020B0604030504040204" pitchFamily="34" charset="0"/>
              </a:rPr>
              <a:t>Argument: Life is like a burning candle. When it burns to the bottom, it is gone, the flame goes out, that is the end of the candle. PERIOD.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Better illustration: A speaker at a microphone in a sports arena. Remove the microphone. He can still talk, but can’t be heard in the arena.</a:t>
            </a:r>
          </a:p>
          <a:p>
            <a:r>
              <a:rPr lang="en-US" dirty="0">
                <a:latin typeface="Verdana" panose="020B0604030504040204" pitchFamily="34" charset="0"/>
                <a:ea typeface="Verdana" panose="020B0604030504040204" pitchFamily="34" charset="0"/>
              </a:rPr>
              <a:t>Our body is the womb of the soul. When death comes, it is the birth of the soul. The soul emerges from the womb.</a:t>
            </a: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4</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2340084633"/>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Injustices in life</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L="0" indent="0">
              <a:buNone/>
            </a:pPr>
            <a:r>
              <a:rPr lang="en-US" sz="2400" dirty="0">
                <a:latin typeface="Verdana" panose="020B0604030504040204" pitchFamily="34" charset="0"/>
                <a:ea typeface="Verdana" panose="020B0604030504040204" pitchFamily="34" charset="0"/>
              </a:rPr>
              <a:t>Life is full of inequality and unfairness.</a:t>
            </a:r>
          </a:p>
          <a:p>
            <a:pPr marL="0" indent="0">
              <a:buNone/>
            </a:pPr>
            <a:r>
              <a:rPr lang="en-US" sz="2400" dirty="0">
                <a:latin typeface="Verdana" panose="020B0604030504040204" pitchFamily="34" charset="0"/>
                <a:ea typeface="Verdana" panose="020B0604030504040204" pitchFamily="34" charset="0"/>
              </a:rPr>
              <a:t>Job cursed the day of his birth.</a:t>
            </a:r>
          </a:p>
          <a:p>
            <a:pPr marL="0" indent="0">
              <a:buNone/>
            </a:pPr>
            <a:r>
              <a:rPr lang="en-US" sz="2400" b="0" i="0" u="none" strike="noStrike" baseline="0" dirty="0">
                <a:latin typeface="Verdana" panose="020B0604030504040204" pitchFamily="34" charset="0"/>
              </a:rPr>
              <a:t>(Job 3:1)  After this Job opened his mouth and cursed the day of his </a:t>
            </a:r>
            <a:r>
              <a:rPr lang="en-US" sz="2400" b="0" i="1" u="none" strike="noStrike" baseline="0" dirty="0">
                <a:latin typeface="Verdana" panose="020B0604030504040204" pitchFamily="34" charset="0"/>
              </a:rPr>
              <a:t>birth.</a:t>
            </a:r>
            <a:endParaRPr lang="en-US" sz="2400" b="0" i="0" u="none" strike="noStrike" baseline="0" dirty="0">
              <a:latin typeface="Verdana" panose="020B0604030504040204" pitchFamily="34" charset="0"/>
            </a:endParaRPr>
          </a:p>
          <a:p>
            <a:pPr marL="0" indent="0">
              <a:buNone/>
            </a:pPr>
            <a:endParaRPr lang="en-US" sz="2400" dirty="0">
              <a:latin typeface="Verdana" panose="020B0604030504040204" pitchFamily="34" charset="0"/>
              <a:ea typeface="Verdana" panose="020B0604030504040204" pitchFamily="34" charset="0"/>
            </a:endParaRPr>
          </a:p>
          <a:p>
            <a:pPr marL="0" indent="0">
              <a:buNone/>
            </a:pPr>
            <a:r>
              <a:rPr lang="en-US" sz="2400" dirty="0">
                <a:latin typeface="Verdana" panose="020B0604030504040204" pitchFamily="34" charset="0"/>
                <a:ea typeface="Verdana" panose="020B0604030504040204" pitchFamily="34" charset="0"/>
              </a:rPr>
              <a:t>If this life is all there is, we are better off dead than alive.</a:t>
            </a:r>
          </a:p>
          <a:p>
            <a:pPr marR="0" algn="l" rtl="0"/>
            <a:r>
              <a:rPr lang="en-US" sz="2400" b="0" i="0" u="none" strike="noStrike" baseline="0" dirty="0">
                <a:latin typeface="Verdana" panose="020B0604030504040204" pitchFamily="34" charset="0"/>
              </a:rPr>
              <a:t>(Ecclesiastes 4:2)  Therefore I praised the dead who were already dead, More than the living who are still alive.</a:t>
            </a:r>
          </a:p>
          <a:p>
            <a:pPr marR="0" algn="l" rtl="0"/>
            <a:r>
              <a:rPr lang="en-US" sz="2400" b="0" i="0" u="none" strike="noStrike" baseline="0" dirty="0">
                <a:latin typeface="Verdana" panose="020B0604030504040204" pitchFamily="34" charset="0"/>
              </a:rPr>
              <a:t>(Ecclesiastes 4:3)  Yet, better than both </a:t>
            </a:r>
            <a:r>
              <a:rPr lang="en-US" sz="2400" b="0" i="1" u="none" strike="noStrike" baseline="0" dirty="0">
                <a:latin typeface="Verdana" panose="020B0604030504040204" pitchFamily="34" charset="0"/>
              </a:rPr>
              <a:t>is he</a:t>
            </a:r>
            <a:r>
              <a:rPr lang="en-US" sz="2400" b="0" i="0" u="none" strike="noStrike" baseline="0" dirty="0">
                <a:latin typeface="Verdana" panose="020B0604030504040204" pitchFamily="34" charset="0"/>
              </a:rPr>
              <a:t> who has never existed, Who has not seen the evil work that is done under the sun.</a:t>
            </a: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5</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4219331017"/>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Human heart</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L="0" indent="0">
              <a:buNone/>
            </a:pPr>
            <a:r>
              <a:rPr lang="en-US" sz="2400" dirty="0">
                <a:latin typeface="Verdana" panose="020B0604030504040204" pitchFamily="34" charset="0"/>
                <a:ea typeface="Verdana" panose="020B0604030504040204" pitchFamily="34" charset="0"/>
              </a:rPr>
              <a:t>The human heart (the mind, the will, the intellect) hungers for more than this life.</a:t>
            </a:r>
          </a:p>
          <a:p>
            <a:pPr marL="0" indent="0">
              <a:buNone/>
            </a:pPr>
            <a:endParaRPr lang="en-US" sz="2400" dirty="0">
              <a:latin typeface="Verdana" panose="020B0604030504040204" pitchFamily="34" charset="0"/>
              <a:ea typeface="Verdana" panose="020B0604030504040204" pitchFamily="34" charset="0"/>
            </a:endParaRPr>
          </a:p>
          <a:p>
            <a:pPr marL="0" indent="0">
              <a:buNone/>
            </a:pPr>
            <a:r>
              <a:rPr lang="en-US" sz="2400" b="0" i="0" u="none" strike="noStrike" baseline="0" dirty="0">
                <a:latin typeface="Verdana" panose="020B0604030504040204" pitchFamily="34" charset="0"/>
              </a:rPr>
              <a:t>We have a longing for something this world cannot satisfy.</a:t>
            </a:r>
          </a:p>
          <a:p>
            <a:pPr marL="0" indent="0">
              <a:buNone/>
            </a:pPr>
            <a:endParaRPr lang="en-US" sz="2400" b="0" i="0" u="none" strike="noStrike" baseline="0" dirty="0">
              <a:latin typeface="Verdana" panose="020B0604030504040204" pitchFamily="34" charset="0"/>
            </a:endParaRPr>
          </a:p>
          <a:p>
            <a:pPr marL="0" indent="0">
              <a:buNone/>
            </a:pPr>
            <a:r>
              <a:rPr lang="en-US" sz="2400" b="0" i="0" u="none" strike="noStrike" baseline="0" dirty="0">
                <a:latin typeface="Verdana" panose="020B0604030504040204" pitchFamily="34" charset="0"/>
              </a:rPr>
              <a:t>(Ecclesiastes 3:11)  He has made everything beautiful in its time. Also He has put eternity in their hearts, except that no one can find out the work that God does from beginning to end.</a:t>
            </a: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6</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1416593447"/>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Human heart</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L="0" indent="0">
              <a:buNone/>
            </a:pPr>
            <a:r>
              <a:rPr lang="en-US" sz="2400" dirty="0">
                <a:latin typeface="Verdana" panose="020B0604030504040204" pitchFamily="34" charset="0"/>
                <a:ea typeface="Verdana" panose="020B0604030504040204" pitchFamily="34" charset="0"/>
              </a:rPr>
              <a:t>Solomon tried everything –philosophy, music, sexual relationships, work, alcohol, laughter.</a:t>
            </a:r>
          </a:p>
          <a:p>
            <a:pPr marL="0" indent="0">
              <a:buNone/>
            </a:pPr>
            <a:r>
              <a:rPr lang="en-US" sz="2400" b="0" i="0" u="none" strike="noStrike" baseline="0" dirty="0">
                <a:latin typeface="Verdana" panose="020B0604030504040204" pitchFamily="34" charset="0"/>
                <a:ea typeface="Verdana" panose="020B0604030504040204" pitchFamily="34" charset="0"/>
              </a:rPr>
              <a:t>None of these could satisfy his longing.</a:t>
            </a:r>
          </a:p>
          <a:p>
            <a:pPr marL="0" indent="0">
              <a:buNone/>
            </a:pPr>
            <a:endParaRPr lang="en-US" sz="2400" dirty="0">
              <a:latin typeface="Verdana" panose="020B0604030504040204" pitchFamily="34" charset="0"/>
              <a:ea typeface="Verdana" panose="020B0604030504040204" pitchFamily="34" charset="0"/>
            </a:endParaRPr>
          </a:p>
          <a:p>
            <a:pPr marR="0" algn="l" rtl="0"/>
            <a:r>
              <a:rPr lang="en-US" sz="2400" b="0" i="0" u="none" strike="noStrike" baseline="0" dirty="0">
                <a:latin typeface="Verdana" panose="020B0604030504040204" pitchFamily="34" charset="0"/>
              </a:rPr>
              <a:t>(Ecclesiastes 12:13)  Let us hear the conclusion of the whole matter: Fear God and keep His commandments, For this is man's all.</a:t>
            </a:r>
          </a:p>
          <a:p>
            <a:pPr marR="0" algn="l" rtl="0"/>
            <a:r>
              <a:rPr lang="en-US" sz="2400" b="0" i="0" u="none" strike="noStrike" baseline="0" dirty="0">
                <a:latin typeface="Verdana" panose="020B0604030504040204" pitchFamily="34" charset="0"/>
              </a:rPr>
              <a:t>(Ecclesiastes 12:14)  For God will bring every work into judgment, Including every secret thing, Whether good or evil.</a:t>
            </a:r>
          </a:p>
          <a:p>
            <a:pPr marL="0" indent="0">
              <a:buNone/>
            </a:pPr>
            <a:endParaRPr lang="en-US" sz="2400" b="0" i="0" u="none" strike="noStrike" baseline="0" dirty="0">
              <a:latin typeface="Verdana" panose="020B0604030504040204" pitchFamily="34" charset="0"/>
            </a:endParaRP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7</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359635947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Universal beliefs</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L="0" indent="0">
              <a:buNone/>
            </a:pPr>
            <a:r>
              <a:rPr lang="en-US" sz="2400" dirty="0">
                <a:latin typeface="Verdana" panose="020B0604030504040204" pitchFamily="34" charset="0"/>
                <a:ea typeface="Verdana" panose="020B0604030504040204" pitchFamily="34" charset="0"/>
              </a:rPr>
              <a:t>Egyptian pyramids contained things needed in the next life</a:t>
            </a:r>
          </a:p>
          <a:p>
            <a:pPr marL="0" indent="0">
              <a:buNone/>
            </a:pPr>
            <a:endParaRPr lang="en-US" sz="2400" b="0" i="0" u="none" strike="noStrike" baseline="0" dirty="0">
              <a:latin typeface="Verdana" panose="020B0604030504040204" pitchFamily="34" charset="0"/>
              <a:ea typeface="Verdana" panose="020B0604030504040204" pitchFamily="34" charset="0"/>
            </a:endParaRPr>
          </a:p>
          <a:p>
            <a:pPr marL="0" indent="0">
              <a:buNone/>
            </a:pPr>
            <a:r>
              <a:rPr lang="en-US" sz="2400" dirty="0">
                <a:latin typeface="Verdana" panose="020B0604030504040204" pitchFamily="34" charset="0"/>
                <a:ea typeface="Verdana" panose="020B0604030504040204" pitchFamily="34" charset="0"/>
              </a:rPr>
              <a:t>American Indians – looked for a happy hunting ground</a:t>
            </a:r>
          </a:p>
          <a:p>
            <a:pPr marL="0" indent="0">
              <a:buNone/>
            </a:pPr>
            <a:endParaRPr lang="en-US" sz="2400" b="0" i="0" u="none" strike="noStrike" baseline="0" dirty="0">
              <a:latin typeface="Verdana" panose="020B0604030504040204" pitchFamily="34" charset="0"/>
              <a:ea typeface="Verdana" panose="020B0604030504040204" pitchFamily="34" charset="0"/>
            </a:endParaRPr>
          </a:p>
          <a:p>
            <a:pPr marL="0" indent="0">
              <a:buNone/>
            </a:pPr>
            <a:r>
              <a:rPr lang="en-US" sz="2400" dirty="0">
                <a:latin typeface="Verdana" panose="020B0604030504040204" pitchFamily="34" charset="0"/>
                <a:ea typeface="Verdana" panose="020B0604030504040204" pitchFamily="34" charset="0"/>
              </a:rPr>
              <a:t>Hindus – transmigration of the soul (come back as a cow)</a:t>
            </a:r>
          </a:p>
          <a:p>
            <a:pPr marL="0" indent="0">
              <a:buNone/>
            </a:pPr>
            <a:endParaRPr lang="en-US" sz="2400" b="0" i="0" u="none" strike="noStrike" baseline="0" dirty="0">
              <a:latin typeface="Verdana" panose="020B0604030504040204" pitchFamily="34" charset="0"/>
              <a:ea typeface="Verdana" panose="020B0604030504040204" pitchFamily="34" charset="0"/>
            </a:endParaRPr>
          </a:p>
          <a:p>
            <a:pPr marL="0" indent="0">
              <a:buNone/>
            </a:pPr>
            <a:r>
              <a:rPr lang="en-US" sz="2400" dirty="0">
                <a:latin typeface="Verdana" panose="020B0604030504040204" pitchFamily="34" charset="0"/>
                <a:ea typeface="Verdana" panose="020B0604030504040204" pitchFamily="34" charset="0"/>
              </a:rPr>
              <a:t>New Age Movement – reincarnation (come back as another human)</a:t>
            </a:r>
            <a:endParaRPr lang="en-US" sz="2400" b="0" i="0" u="none" strike="noStrike" baseline="0" dirty="0">
              <a:latin typeface="Verdana" panose="020B0604030504040204" pitchFamily="34" charset="0"/>
            </a:endParaRPr>
          </a:p>
          <a:p>
            <a:pPr marL="0" indent="0">
              <a:buNone/>
            </a:pPr>
            <a:endParaRPr lang="en-US" sz="2400" b="0" i="0" u="none" strike="noStrike" baseline="0" dirty="0">
              <a:latin typeface="Verdana" panose="020B0604030504040204" pitchFamily="34" charset="0"/>
            </a:endParaRP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8</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387150223"/>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625CC-5236-214A-C27B-0269F2669DDA}"/>
              </a:ext>
            </a:extLst>
          </p:cNvPr>
          <p:cNvSpPr>
            <a:spLocks noGrp="1"/>
          </p:cNvSpPr>
          <p:nvPr>
            <p:ph type="title"/>
          </p:nvPr>
        </p:nvSpPr>
        <p:spPr/>
        <p:txBody>
          <a:bodyPr/>
          <a:lstStyle/>
          <a:p>
            <a:r>
              <a:rPr lang="en-US" sz="4400" dirty="0"/>
              <a:t>Argument: OT Predictions</a:t>
            </a:r>
          </a:p>
        </p:txBody>
      </p:sp>
      <p:sp>
        <p:nvSpPr>
          <p:cNvPr id="3" name="Content Placeholder 2">
            <a:extLst>
              <a:ext uri="{FF2B5EF4-FFF2-40B4-BE49-F238E27FC236}">
                <a16:creationId xmlns:a16="http://schemas.microsoft.com/office/drawing/2014/main" id="{35ED0B10-4E56-EEA2-656C-43918548F040}"/>
              </a:ext>
            </a:extLst>
          </p:cNvPr>
          <p:cNvSpPr>
            <a:spLocks noGrp="1"/>
          </p:cNvSpPr>
          <p:nvPr>
            <p:ph idx="1"/>
          </p:nvPr>
        </p:nvSpPr>
        <p:spPr/>
        <p:txBody>
          <a:bodyPr/>
          <a:lstStyle/>
          <a:p>
            <a:pPr marR="0" algn="l" rtl="0"/>
            <a:r>
              <a:rPr lang="en-US" sz="2400" b="0" i="0" u="none" strike="noStrike" baseline="0" dirty="0">
                <a:latin typeface="Verdana" panose="020B0604030504040204" pitchFamily="34" charset="0"/>
              </a:rPr>
              <a:t>(Daniel 12:2)  And many of those who sleep in the dust of the earth shall awake, Some to everlasting life, Some to shame </a:t>
            </a:r>
            <a:r>
              <a:rPr lang="en-US" sz="2400" b="0" i="1" u="none" strike="noStrike" baseline="0" dirty="0">
                <a:latin typeface="Verdana" panose="020B0604030504040204" pitchFamily="34" charset="0"/>
              </a:rPr>
              <a:t>and</a:t>
            </a:r>
            <a:r>
              <a:rPr lang="en-US" sz="2400" b="0" i="0" u="none" strike="noStrike" baseline="0" dirty="0">
                <a:latin typeface="Verdana" panose="020B0604030504040204" pitchFamily="34" charset="0"/>
              </a:rPr>
              <a:t> everlasting contempt.</a:t>
            </a:r>
          </a:p>
          <a:p>
            <a:pPr marR="0" algn="l" rtl="0"/>
            <a:r>
              <a:rPr lang="en-US" sz="2400" b="0" i="0" u="none" strike="noStrike" baseline="0" dirty="0">
                <a:latin typeface="Verdana" panose="020B0604030504040204" pitchFamily="34" charset="0"/>
              </a:rPr>
              <a:t>(Daniel 12:3)  Those who are wise shall shine Like the brightness of the firmament, And those who turn many to righteousness Like the stars forever and ever.</a:t>
            </a:r>
          </a:p>
          <a:p>
            <a:pPr marL="0" indent="0">
              <a:buNone/>
            </a:pPr>
            <a:r>
              <a:rPr lang="en-US" sz="2400" dirty="0">
                <a:latin typeface="Verdana" panose="020B0604030504040204" pitchFamily="34" charset="0"/>
              </a:rPr>
              <a:t>NT Parallel passage</a:t>
            </a:r>
          </a:p>
          <a:p>
            <a:pPr marR="0" algn="l" rtl="0"/>
            <a:r>
              <a:rPr lang="en-US" sz="2400" b="0" i="0" u="none" strike="noStrike" baseline="0" dirty="0">
                <a:latin typeface="Verdana" panose="020B0604030504040204" pitchFamily="34" charset="0"/>
              </a:rPr>
              <a:t>(John 5:28)  Do not marvel at this; for the hour is coming in which all who are in the graves will hear His voice</a:t>
            </a:r>
          </a:p>
          <a:p>
            <a:pPr marR="0" algn="l" rtl="0"/>
            <a:r>
              <a:rPr lang="en-US" sz="2400" b="0" i="0" u="none" strike="noStrike" baseline="0" dirty="0">
                <a:latin typeface="Verdana" panose="020B0604030504040204" pitchFamily="34" charset="0"/>
              </a:rPr>
              <a:t>(John 5:29)  and come forth—those who have done good, to the resurrection of life, and those who have done evil, to the resurrection of condemnation.</a:t>
            </a:r>
          </a:p>
          <a:p>
            <a:pPr marL="0" indent="0">
              <a:buNone/>
            </a:pPr>
            <a:endParaRPr lang="en-US" sz="2400" b="0" i="0" u="none" strike="noStrike" baseline="0" dirty="0">
              <a:latin typeface="Verdana" panose="020B0604030504040204" pitchFamily="34" charset="0"/>
            </a:endParaRPr>
          </a:p>
          <a:p>
            <a:pPr marL="0" indent="0">
              <a:buNone/>
            </a:pPr>
            <a:endParaRPr lang="en-US" sz="2400" dirty="0">
              <a:latin typeface="Verdana" panose="020B0604030504040204" pitchFamily="34" charset="0"/>
              <a:ea typeface="Verdana" panose="020B0604030504040204" pitchFamily="34" charset="0"/>
            </a:endParaRPr>
          </a:p>
        </p:txBody>
      </p:sp>
      <p:sp>
        <p:nvSpPr>
          <p:cNvPr id="4" name="Slide Number Placeholder 3">
            <a:extLst>
              <a:ext uri="{FF2B5EF4-FFF2-40B4-BE49-F238E27FC236}">
                <a16:creationId xmlns:a16="http://schemas.microsoft.com/office/drawing/2014/main" id="{ED6B4BE8-605B-4489-DA9A-1BD7BF6572B1}"/>
              </a:ext>
            </a:extLst>
          </p:cNvPr>
          <p:cNvSpPr>
            <a:spLocks noGrp="1"/>
          </p:cNvSpPr>
          <p:nvPr>
            <p:ph type="sldNum" sz="quarter" idx="12"/>
          </p:nvPr>
        </p:nvSpPr>
        <p:spPr/>
        <p:txBody>
          <a:bodyPr/>
          <a:lstStyle/>
          <a:p>
            <a:fld id="{8D0AFDD5-844D-364D-8AEC-50CF4D36D55D}" type="slidenum">
              <a:rPr lang="en-US" noProof="0" smtClean="0"/>
              <a:t>9</a:t>
            </a:fld>
            <a:endParaRPr lang="en-US" noProof="0"/>
          </a:p>
        </p:txBody>
      </p:sp>
      <p:sp>
        <p:nvSpPr>
          <p:cNvPr id="5" name="Footer Placeholder 4">
            <a:extLst>
              <a:ext uri="{FF2B5EF4-FFF2-40B4-BE49-F238E27FC236}">
                <a16:creationId xmlns:a16="http://schemas.microsoft.com/office/drawing/2014/main" id="{5143271D-6733-4409-E7D9-AD12D3B85E30}"/>
              </a:ext>
            </a:extLst>
          </p:cNvPr>
          <p:cNvSpPr>
            <a:spLocks noGrp="1"/>
          </p:cNvSpPr>
          <p:nvPr>
            <p:ph type="ftr" sz="quarter" idx="11"/>
          </p:nvPr>
        </p:nvSpPr>
        <p:spPr/>
        <p:txBody>
          <a:bodyPr/>
          <a:lstStyle/>
          <a:p>
            <a:r>
              <a:rPr lang="en-US" noProof="0" dirty="0"/>
              <a:t>Life after Life</a:t>
            </a:r>
          </a:p>
        </p:txBody>
      </p:sp>
      <p:sp>
        <p:nvSpPr>
          <p:cNvPr id="6" name="Date Placeholder 5">
            <a:extLst>
              <a:ext uri="{FF2B5EF4-FFF2-40B4-BE49-F238E27FC236}">
                <a16:creationId xmlns:a16="http://schemas.microsoft.com/office/drawing/2014/main" id="{B5DCEE27-2E63-37D1-06F4-1290034B031C}"/>
              </a:ext>
            </a:extLst>
          </p:cNvPr>
          <p:cNvSpPr>
            <a:spLocks noGrp="1"/>
          </p:cNvSpPr>
          <p:nvPr>
            <p:ph type="dt" sz="half" idx="10"/>
          </p:nvPr>
        </p:nvSpPr>
        <p:spPr/>
        <p:txBody>
          <a:bodyPr/>
          <a:lstStyle/>
          <a:p>
            <a:r>
              <a:rPr lang="en-US" noProof="0" dirty="0"/>
              <a:t>2023</a:t>
            </a:r>
          </a:p>
        </p:txBody>
      </p:sp>
    </p:spTree>
    <p:extLst>
      <p:ext uri="{BB962C8B-B14F-4D97-AF65-F5344CB8AC3E}">
        <p14:creationId xmlns:p14="http://schemas.microsoft.com/office/powerpoint/2010/main" val="1310897095"/>
      </p:ext>
    </p:extLst>
  </p:cSld>
  <p:clrMapOvr>
    <a:masterClrMapping/>
  </p:clrMapOvr>
  <p:transition spd="med">
    <p:pull/>
  </p:transition>
</p:sld>
</file>

<file path=ppt/theme/theme1.xml><?xml version="1.0" encoding="utf-8"?>
<a:theme xmlns:a="http://schemas.openxmlformats.org/drawingml/2006/main" name="Office Theme">
  <a:themeElements>
    <a:clrScheme name="Custom 30">
      <a:dk1>
        <a:srgbClr val="000000"/>
      </a:dk1>
      <a:lt1>
        <a:srgbClr val="FFFFFF"/>
      </a:lt1>
      <a:dk2>
        <a:srgbClr val="264653"/>
      </a:dk2>
      <a:lt2>
        <a:srgbClr val="E7E6E6"/>
      </a:lt2>
      <a:accent1>
        <a:srgbClr val="F3EBE8"/>
      </a:accent1>
      <a:accent2>
        <a:srgbClr val="E9C369"/>
      </a:accent2>
      <a:accent3>
        <a:srgbClr val="2A9D8F"/>
      </a:accent3>
      <a:accent4>
        <a:srgbClr val="F3D6CD"/>
      </a:accent4>
      <a:accent5>
        <a:srgbClr val="F3EBE8"/>
      </a:accent5>
      <a:accent6>
        <a:srgbClr val="60717C"/>
      </a:accent6>
      <a:hlink>
        <a:srgbClr val="828683"/>
      </a:hlink>
      <a:folHlink>
        <a:srgbClr val="D08A55"/>
      </a:folHlink>
    </a:clrScheme>
    <a:fontScheme name="Custom 28">
      <a:majorFont>
        <a:latin typeface="Century Gothic"/>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rn-Angles_Win32_CP_v11" id="{557BB2FF-F1F4-4776-80DE-DC11FC14475E}" vid="{E0321167-E0D5-4285-8F17-B2BAD920F1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D9A46C-D3F3-4D45-B248-B831C6B5FC8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5FA78568-A730-4D3B-A489-FD854E91254A}">
  <ds:schemaRefs>
    <ds:schemaRef ds:uri="http://schemas.microsoft.com/sharepoint/v3/contenttype/forms"/>
  </ds:schemaRefs>
</ds:datastoreItem>
</file>

<file path=customXml/itemProps3.xml><?xml version="1.0" encoding="utf-8"?>
<ds:datastoreItem xmlns:ds="http://schemas.openxmlformats.org/officeDocument/2006/customXml" ds:itemID="{A7D90517-43A3-4BC6-B197-5C7B7D3DB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{5D83A6F5-02D5-419A-A5A5-ED2E6F8FC109}tf11429527_win32</Template>
  <TotalTime>72</TotalTime>
  <Words>1120</Words>
  <Application>Microsoft Office PowerPoint</Application>
  <PresentationFormat>Widescreen</PresentationFormat>
  <Paragraphs>119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Karla</vt:lpstr>
      <vt:lpstr>Univers Condensed Light</vt:lpstr>
      <vt:lpstr>Verdana</vt:lpstr>
      <vt:lpstr>Office Theme</vt:lpstr>
      <vt:lpstr>Balance: Now / Eternity</vt:lpstr>
      <vt:lpstr>Introduction</vt:lpstr>
      <vt:lpstr>No reason to reject</vt:lpstr>
      <vt:lpstr>Argument: Nothing lives after death</vt:lpstr>
      <vt:lpstr>Argument: Injustices in life</vt:lpstr>
      <vt:lpstr>Argument: Human heart</vt:lpstr>
      <vt:lpstr>Argument: Human heart</vt:lpstr>
      <vt:lpstr>Argument: Universal beliefs</vt:lpstr>
      <vt:lpstr>Argument: OT Predictions</vt:lpstr>
      <vt:lpstr>Argument: OT Predictions</vt:lpstr>
      <vt:lpstr>Argument: OT Predictions</vt:lpstr>
      <vt:lpstr>Argument: Law of Nature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 Now / Eternity</dc:title>
  <dc:creator>Manly Luscombe</dc:creator>
  <cp:lastModifiedBy>Manly Luscombe</cp:lastModifiedBy>
  <cp:revision>1</cp:revision>
  <dcterms:created xsi:type="dcterms:W3CDTF">2023-02-15T14:54:03Z</dcterms:created>
  <dcterms:modified xsi:type="dcterms:W3CDTF">2023-02-15T16:06:17Z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