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D5C670BA-2012-43E8-98CF-091C3649D898}"/>
    <pc:docChg chg="modSld">
      <pc:chgData name="Account Update" userId="d66a401e1e7a39bf" providerId="LiveId" clId="{D5C670BA-2012-43E8-98CF-091C3649D898}" dt="2024-02-03T19:18:50.226" v="2" actId="20577"/>
      <pc:docMkLst>
        <pc:docMk/>
      </pc:docMkLst>
      <pc:sldChg chg="modSp mod">
        <pc:chgData name="Account Update" userId="d66a401e1e7a39bf" providerId="LiveId" clId="{D5C670BA-2012-43E8-98CF-091C3649D898}" dt="2024-02-03T19:18:50.226" v="2" actId="20577"/>
        <pc:sldMkLst>
          <pc:docMk/>
          <pc:sldMk cId="3994936019" sldId="258"/>
        </pc:sldMkLst>
        <pc:spChg chg="mod">
          <ac:chgData name="Account Update" userId="d66a401e1e7a39bf" providerId="LiveId" clId="{D5C670BA-2012-43E8-98CF-091C3649D898}" dt="2024-02-03T19:18:50.226" v="2" actId="20577"/>
          <ac:spMkLst>
            <pc:docMk/>
            <pc:sldMk cId="3994936019" sldId="258"/>
            <ac:spMk id="3" creationId="{3B25F333-5B92-297C-743F-3458679B7CF9}"/>
          </ac:spMkLst>
        </pc:spChg>
      </pc:sldChg>
    </pc:docChg>
  </pc:docChgLst>
  <pc:docChgLst>
    <pc:chgData name="Account Update" userId="d66a401e1e7a39bf" providerId="LiveId" clId="{C08D954C-2D3B-461A-B71A-854E49796110}"/>
    <pc:docChg chg="custSel addSld modSld modMainMaster">
      <pc:chgData name="Account Update" userId="d66a401e1e7a39bf" providerId="LiveId" clId="{C08D954C-2D3B-461A-B71A-854E49796110}" dt="2023-11-11T00:22:36.500" v="432" actId="113"/>
      <pc:docMkLst>
        <pc:docMk/>
      </pc:docMkLst>
      <pc:sldChg chg="modTransition">
        <pc:chgData name="Account Update" userId="d66a401e1e7a39bf" providerId="LiveId" clId="{C08D954C-2D3B-461A-B71A-854E49796110}" dt="2023-11-11T00:10:01.160" v="311"/>
        <pc:sldMkLst>
          <pc:docMk/>
          <pc:sldMk cId="3810344878" sldId="256"/>
        </pc:sldMkLst>
      </pc:sldChg>
      <pc:sldChg chg="modTransition">
        <pc:chgData name="Account Update" userId="d66a401e1e7a39bf" providerId="LiveId" clId="{C08D954C-2D3B-461A-B71A-854E49796110}" dt="2023-11-11T00:10:01.160" v="311"/>
        <pc:sldMkLst>
          <pc:docMk/>
          <pc:sldMk cId="3163674876" sldId="257"/>
        </pc:sldMkLst>
      </pc:sldChg>
      <pc:sldChg chg="modSp mod modTransition">
        <pc:chgData name="Account Update" userId="d66a401e1e7a39bf" providerId="LiveId" clId="{C08D954C-2D3B-461A-B71A-854E49796110}" dt="2023-11-11T00:11:41.494" v="373" actId="313"/>
        <pc:sldMkLst>
          <pc:docMk/>
          <pc:sldMk cId="3994936019" sldId="258"/>
        </pc:sldMkLst>
        <pc:spChg chg="mod">
          <ac:chgData name="Account Update" userId="d66a401e1e7a39bf" providerId="LiveId" clId="{C08D954C-2D3B-461A-B71A-854E49796110}" dt="2023-11-11T00:11:41.494" v="373" actId="313"/>
          <ac:spMkLst>
            <pc:docMk/>
            <pc:sldMk cId="3994936019" sldId="258"/>
            <ac:spMk id="3" creationId="{3B25F333-5B92-297C-743F-3458679B7CF9}"/>
          </ac:spMkLst>
        </pc:spChg>
      </pc:sldChg>
      <pc:sldChg chg="modSp mod modTransition">
        <pc:chgData name="Account Update" userId="d66a401e1e7a39bf" providerId="LiveId" clId="{C08D954C-2D3B-461A-B71A-854E49796110}" dt="2023-11-11T00:10:01.160" v="311"/>
        <pc:sldMkLst>
          <pc:docMk/>
          <pc:sldMk cId="1221189025" sldId="259"/>
        </pc:sldMkLst>
        <pc:spChg chg="mod">
          <ac:chgData name="Account Update" userId="d66a401e1e7a39bf" providerId="LiveId" clId="{C08D954C-2D3B-461A-B71A-854E49796110}" dt="2023-11-10T23:56:13.401" v="261" actId="20577"/>
          <ac:spMkLst>
            <pc:docMk/>
            <pc:sldMk cId="1221189025" sldId="259"/>
            <ac:spMk id="3" creationId="{3B25F333-5B92-297C-743F-3458679B7CF9}"/>
          </ac:spMkLst>
        </pc:spChg>
      </pc:sldChg>
      <pc:sldChg chg="modTransition">
        <pc:chgData name="Account Update" userId="d66a401e1e7a39bf" providerId="LiveId" clId="{C08D954C-2D3B-461A-B71A-854E49796110}" dt="2023-11-11T00:10:01.160" v="311"/>
        <pc:sldMkLst>
          <pc:docMk/>
          <pc:sldMk cId="1056960647" sldId="260"/>
        </pc:sldMkLst>
      </pc:sldChg>
      <pc:sldChg chg="modTransition">
        <pc:chgData name="Account Update" userId="d66a401e1e7a39bf" providerId="LiveId" clId="{C08D954C-2D3B-461A-B71A-854E49796110}" dt="2023-11-11T00:10:01.160" v="311"/>
        <pc:sldMkLst>
          <pc:docMk/>
          <pc:sldMk cId="3618337081" sldId="261"/>
        </pc:sldMkLst>
      </pc:sldChg>
      <pc:sldChg chg="modTransition">
        <pc:chgData name="Account Update" userId="d66a401e1e7a39bf" providerId="LiveId" clId="{C08D954C-2D3B-461A-B71A-854E49796110}" dt="2023-11-11T00:10:01.160" v="311"/>
        <pc:sldMkLst>
          <pc:docMk/>
          <pc:sldMk cId="1261753686" sldId="262"/>
        </pc:sldMkLst>
      </pc:sldChg>
      <pc:sldChg chg="modSp mod modTransition">
        <pc:chgData name="Account Update" userId="d66a401e1e7a39bf" providerId="LiveId" clId="{C08D954C-2D3B-461A-B71A-854E49796110}" dt="2023-11-11T00:10:01.160" v="311"/>
        <pc:sldMkLst>
          <pc:docMk/>
          <pc:sldMk cId="876478415" sldId="263"/>
        </pc:sldMkLst>
        <pc:spChg chg="mod">
          <ac:chgData name="Account Update" userId="d66a401e1e7a39bf" providerId="LiveId" clId="{C08D954C-2D3B-461A-B71A-854E49796110}" dt="2023-11-11T00:08:30.750" v="305" actId="27636"/>
          <ac:spMkLst>
            <pc:docMk/>
            <pc:sldMk cId="876478415" sldId="263"/>
            <ac:spMk id="3" creationId="{3B25F333-5B92-297C-743F-3458679B7CF9}"/>
          </ac:spMkLst>
        </pc:spChg>
      </pc:sldChg>
      <pc:sldChg chg="modSp mod modTransition">
        <pc:chgData name="Account Update" userId="d66a401e1e7a39bf" providerId="LiveId" clId="{C08D954C-2D3B-461A-B71A-854E49796110}" dt="2023-11-11T00:10:01.160" v="311"/>
        <pc:sldMkLst>
          <pc:docMk/>
          <pc:sldMk cId="135299688" sldId="264"/>
        </pc:sldMkLst>
        <pc:spChg chg="mod">
          <ac:chgData name="Account Update" userId="d66a401e1e7a39bf" providerId="LiveId" clId="{C08D954C-2D3B-461A-B71A-854E49796110}" dt="2023-11-11T00:06:27.610" v="292" actId="255"/>
          <ac:spMkLst>
            <pc:docMk/>
            <pc:sldMk cId="135299688" sldId="264"/>
            <ac:spMk id="3" creationId="{3B25F333-5B92-297C-743F-3458679B7CF9}"/>
          </ac:spMkLst>
        </pc:spChg>
      </pc:sldChg>
      <pc:sldChg chg="modSp mod modTransition">
        <pc:chgData name="Account Update" userId="d66a401e1e7a39bf" providerId="LiveId" clId="{C08D954C-2D3B-461A-B71A-854E49796110}" dt="2023-11-11T00:10:01.160" v="311"/>
        <pc:sldMkLst>
          <pc:docMk/>
          <pc:sldMk cId="4266200010" sldId="265"/>
        </pc:sldMkLst>
        <pc:spChg chg="mod">
          <ac:chgData name="Account Update" userId="d66a401e1e7a39bf" providerId="LiveId" clId="{C08D954C-2D3B-461A-B71A-854E49796110}" dt="2023-11-11T00:07:47.230" v="302" actId="20577"/>
          <ac:spMkLst>
            <pc:docMk/>
            <pc:sldMk cId="4266200010" sldId="265"/>
            <ac:spMk id="3" creationId="{3B25F333-5B92-297C-743F-3458679B7CF9}"/>
          </ac:spMkLst>
        </pc:spChg>
      </pc:sldChg>
      <pc:sldChg chg="modSp mod modTransition">
        <pc:chgData name="Account Update" userId="d66a401e1e7a39bf" providerId="LiveId" clId="{C08D954C-2D3B-461A-B71A-854E49796110}" dt="2023-11-11T00:21:06.425" v="391" actId="20577"/>
        <pc:sldMkLst>
          <pc:docMk/>
          <pc:sldMk cId="3322620342" sldId="266"/>
        </pc:sldMkLst>
        <pc:spChg chg="mod">
          <ac:chgData name="Account Update" userId="d66a401e1e7a39bf" providerId="LiveId" clId="{C08D954C-2D3B-461A-B71A-854E49796110}" dt="2023-11-11T00:21:06.425" v="391" actId="20577"/>
          <ac:spMkLst>
            <pc:docMk/>
            <pc:sldMk cId="3322620342" sldId="266"/>
            <ac:spMk id="3" creationId="{3B25F333-5B92-297C-743F-3458679B7CF9}"/>
          </ac:spMkLst>
        </pc:spChg>
      </pc:sldChg>
      <pc:sldChg chg="modSp add mod modTransition">
        <pc:chgData name="Account Update" userId="d66a401e1e7a39bf" providerId="LiveId" clId="{C08D954C-2D3B-461A-B71A-854E49796110}" dt="2023-11-11T00:21:33.880" v="411" actId="20577"/>
        <pc:sldMkLst>
          <pc:docMk/>
          <pc:sldMk cId="2566573344" sldId="267"/>
        </pc:sldMkLst>
        <pc:spChg chg="mod">
          <ac:chgData name="Account Update" userId="d66a401e1e7a39bf" providerId="LiveId" clId="{C08D954C-2D3B-461A-B71A-854E49796110}" dt="2023-11-11T00:21:33.880" v="411" actId="20577"/>
          <ac:spMkLst>
            <pc:docMk/>
            <pc:sldMk cId="2566573344" sldId="267"/>
            <ac:spMk id="3" creationId="{3B25F333-5B92-297C-743F-3458679B7CF9}"/>
          </ac:spMkLst>
        </pc:spChg>
      </pc:sldChg>
      <pc:sldChg chg="modSp add mod modTransition">
        <pc:chgData name="Account Update" userId="d66a401e1e7a39bf" providerId="LiveId" clId="{C08D954C-2D3B-461A-B71A-854E49796110}" dt="2023-11-11T00:22:21.620" v="431" actId="20577"/>
        <pc:sldMkLst>
          <pc:docMk/>
          <pc:sldMk cId="839603868" sldId="268"/>
        </pc:sldMkLst>
        <pc:spChg chg="mod">
          <ac:chgData name="Account Update" userId="d66a401e1e7a39bf" providerId="LiveId" clId="{C08D954C-2D3B-461A-B71A-854E49796110}" dt="2023-11-11T00:22:21.620" v="431" actId="20577"/>
          <ac:spMkLst>
            <pc:docMk/>
            <pc:sldMk cId="839603868" sldId="268"/>
            <ac:spMk id="3" creationId="{3B25F333-5B92-297C-743F-3458679B7CF9}"/>
          </ac:spMkLst>
        </pc:spChg>
      </pc:sldChg>
      <pc:sldChg chg="modSp add mod modTransition">
        <pc:chgData name="Account Update" userId="d66a401e1e7a39bf" providerId="LiveId" clId="{C08D954C-2D3B-461A-B71A-854E49796110}" dt="2023-11-11T00:22:36.500" v="432" actId="113"/>
        <pc:sldMkLst>
          <pc:docMk/>
          <pc:sldMk cId="308370457" sldId="269"/>
        </pc:sldMkLst>
        <pc:spChg chg="mod">
          <ac:chgData name="Account Update" userId="d66a401e1e7a39bf" providerId="LiveId" clId="{C08D954C-2D3B-461A-B71A-854E49796110}" dt="2023-11-10T23:54:08.010" v="218" actId="20577"/>
          <ac:spMkLst>
            <pc:docMk/>
            <pc:sldMk cId="308370457" sldId="269"/>
            <ac:spMk id="2" creationId="{F1358DBB-7D82-B5F4-3C77-46EBBB9C2E32}"/>
          </ac:spMkLst>
        </pc:spChg>
        <pc:spChg chg="mod">
          <ac:chgData name="Account Update" userId="d66a401e1e7a39bf" providerId="LiveId" clId="{C08D954C-2D3B-461A-B71A-854E49796110}" dt="2023-11-11T00:22:36.500" v="432" actId="113"/>
          <ac:spMkLst>
            <pc:docMk/>
            <pc:sldMk cId="308370457" sldId="269"/>
            <ac:spMk id="3" creationId="{3B25F333-5B92-297C-743F-3458679B7CF9}"/>
          </ac:spMkLst>
        </pc:spChg>
      </pc:sldChg>
      <pc:sldChg chg="modSp add mod modTransition">
        <pc:chgData name="Account Update" userId="d66a401e1e7a39bf" providerId="LiveId" clId="{C08D954C-2D3B-461A-B71A-854E49796110}" dt="2023-11-11T00:10:01.160" v="311"/>
        <pc:sldMkLst>
          <pc:docMk/>
          <pc:sldMk cId="4074440139" sldId="270"/>
        </pc:sldMkLst>
        <pc:spChg chg="mod">
          <ac:chgData name="Account Update" userId="d66a401e1e7a39bf" providerId="LiveId" clId="{C08D954C-2D3B-461A-B71A-854E49796110}" dt="2023-11-11T00:09:00.030" v="306" actId="255"/>
          <ac:spMkLst>
            <pc:docMk/>
            <pc:sldMk cId="4074440139" sldId="270"/>
            <ac:spMk id="3" creationId="{3B25F333-5B92-297C-743F-3458679B7CF9}"/>
          </ac:spMkLst>
        </pc:spChg>
      </pc:sldChg>
      <pc:sldMasterChg chg="modTransition modSldLayout">
        <pc:chgData name="Account Update" userId="d66a401e1e7a39bf" providerId="LiveId" clId="{C08D954C-2D3B-461A-B71A-854E49796110}" dt="2023-11-11T00:10:01.160" v="311"/>
        <pc:sldMasterMkLst>
          <pc:docMk/>
          <pc:sldMasterMk cId="0" sldId="2147483648"/>
        </pc:sldMasterMkLst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0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4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5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6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7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8"/>
          </pc:sldLayoutMkLst>
        </pc:sldLayoutChg>
        <pc:sldLayoutChg chg="modTransition">
          <pc:chgData name="Account Update" userId="d66a401e1e7a39bf" providerId="LiveId" clId="{C08D954C-2D3B-461A-B71A-854E49796110}" dt="2023-11-11T00:10:01.160" v="311"/>
          <pc:sldLayoutMkLst>
            <pc:docMk/>
            <pc:sldMasterMk cId="0" sldId="2147483648"/>
            <pc:sldLayoutMk cId="0" sldId="214748366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9B3D4-163B-15A2-6EBE-689DE17A57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STILL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7945F-D39E-6F1E-219E-5E414A6CB9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2400" dirty="0"/>
              <a:t>PSALM 46:10a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  </a:t>
            </a:r>
          </a:p>
          <a:p>
            <a:pPr marR="0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Be still, and know that I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am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God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0344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I am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 you know God?</a:t>
            </a:r>
          </a:p>
          <a:p>
            <a:pPr marR="0" algn="ctr" rtl="0"/>
            <a:endParaRPr lang="en-US" sz="32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</a:rPr>
              <a:t>Do you KNOW who God is?</a:t>
            </a:r>
          </a:p>
          <a:p>
            <a:pPr marR="0" algn="ctr" rtl="0"/>
            <a:endParaRPr lang="en-US" sz="32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 you REALLY KNOW</a:t>
            </a:r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</a:rPr>
              <a:t> God?</a:t>
            </a:r>
            <a:endParaRPr lang="en-US" sz="32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99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I am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You should know that: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Almighty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in control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love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in king</a:t>
            </a:r>
          </a:p>
        </p:txBody>
      </p:sp>
    </p:spTree>
    <p:extLst>
      <p:ext uri="{BB962C8B-B14F-4D97-AF65-F5344CB8AC3E}">
        <p14:creationId xmlns:p14="http://schemas.microsoft.com/office/powerpoint/2010/main" val="4266200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I am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You should know that: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your hope, rock, fortress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an ever present help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your Father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is your Shepherd</a:t>
            </a:r>
          </a:p>
        </p:txBody>
      </p:sp>
    </p:spTree>
    <p:extLst>
      <p:ext uri="{BB962C8B-B14F-4D97-AF65-F5344CB8AC3E}">
        <p14:creationId xmlns:p14="http://schemas.microsoft.com/office/powerpoint/2010/main" val="3322620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I am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You should know that: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lead you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nourish you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protect you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restore you</a:t>
            </a:r>
          </a:p>
        </p:txBody>
      </p:sp>
    </p:spTree>
    <p:extLst>
      <p:ext uri="{BB962C8B-B14F-4D97-AF65-F5344CB8AC3E}">
        <p14:creationId xmlns:p14="http://schemas.microsoft.com/office/powerpoint/2010/main" val="2566573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I am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You should know that: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forgive you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adopt you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save you</a:t>
            </a:r>
          </a:p>
          <a:p>
            <a:pPr marR="0" algn="ctr" rtl="0"/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God will take you home</a:t>
            </a:r>
          </a:p>
        </p:txBody>
      </p:sp>
    </p:spTree>
    <p:extLst>
      <p:ext uri="{BB962C8B-B14F-4D97-AF65-F5344CB8AC3E}">
        <p14:creationId xmlns:p14="http://schemas.microsoft.com/office/powerpoint/2010/main" val="839603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46:10a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0" u="none" strike="noStrike" baseline="0" dirty="0">
                <a:latin typeface="Verdana" panose="020B0604030504040204" pitchFamily="34" charset="0"/>
              </a:rPr>
              <a:t>Be Still, </a:t>
            </a:r>
          </a:p>
          <a:p>
            <a:pPr algn="ctr"/>
            <a:r>
              <a:rPr lang="en-US" sz="5400" b="1" i="0" u="none" strike="noStrike" baseline="0" dirty="0">
                <a:latin typeface="Verdana" panose="020B0604030504040204" pitchFamily="34" charset="0"/>
              </a:rPr>
              <a:t>and Know </a:t>
            </a:r>
          </a:p>
          <a:p>
            <a:pPr algn="ctr"/>
            <a:r>
              <a:rPr lang="en-US" sz="5400" b="1" i="0" u="none" strike="noStrike" baseline="0" dirty="0">
                <a:latin typeface="Verdana" panose="020B0604030504040204" pitchFamily="34" charset="0"/>
              </a:rPr>
              <a:t>that I </a:t>
            </a:r>
            <a:r>
              <a:rPr lang="en-US" sz="5400" b="1" i="1" u="none" strike="noStrike" baseline="0" dirty="0">
                <a:latin typeface="Verdana" panose="020B0604030504040204" pitchFamily="34" charset="0"/>
              </a:rPr>
              <a:t>am</a:t>
            </a:r>
            <a:r>
              <a:rPr lang="en-US" sz="5400" b="1" i="0" u="none" strike="noStrike" baseline="0" dirty="0">
                <a:latin typeface="Verdana" panose="020B0604030504040204" pitchFamily="34" charset="0"/>
              </a:rPr>
              <a:t> God.</a:t>
            </a:r>
            <a:endParaRPr lang="en-US" sz="5400" b="1" dirty="0"/>
          </a:p>
          <a:p>
            <a:pPr marR="0" rtl="0"/>
            <a:endParaRPr lang="en-US" sz="28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70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Sometimes just one phrase includes a powerful message.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Psalm 46:10 is an entire sermon in one phrase.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674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Still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We often say, “I am just too busy.”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Too busy – too involved – too many irons in the fire – no time to rest or relax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We just need a “TIME OUT”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“Stop the world and let me off.”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936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Still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Just STOP!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Stand still - 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(Exodus 14:13)  And Moses said to the people, "Do not be afraid. </a:t>
            </a:r>
            <a:r>
              <a:rPr lang="en-US" sz="32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Stand still, and see the salvation of the LORD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which He will accomplish for you today. For the Egyptians whom you see today, you shall see again no more forever.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89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Still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Here is what God wants us to do: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Stop talking and listen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Turn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 you phone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Stop arguing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Stop moaning, complaining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Stop shaking your head</a:t>
            </a:r>
            <a:endParaRPr lang="en-US" sz="28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60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Our world is full of skeptics, doubters</a:t>
            </a:r>
          </a:p>
          <a:p>
            <a:r>
              <a:rPr lang="en-US" sz="280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KNOW – have confidence in God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sing “Blessed Assurance” – Do we mean it?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Many live with “I think” / “It is my opinion”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Christians should KNOW THAT WE KNOW!</a:t>
            </a:r>
          </a:p>
          <a:p>
            <a:endParaRPr lang="en-US" sz="280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37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(1John 2:3)  Now by this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we know that we know Him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if we keep His commandments.</a:t>
            </a:r>
          </a:p>
          <a:p>
            <a:pPr marR="0" algn="l" rtl="0"/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</a:rPr>
              <a:t>Do you know God? </a:t>
            </a:r>
          </a:p>
          <a:p>
            <a:pPr marR="0" algn="l" rtl="0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 you know that you know Him?</a:t>
            </a:r>
          </a:p>
          <a:p>
            <a:pPr marR="0" algn="l" rtl="0"/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</a:rPr>
              <a:t>Don’t let the skeptics and doubters destroy your faith.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53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ctr" rtl="0"/>
            <a:r>
              <a:rPr lang="en-US" sz="3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Stop doubting</a:t>
            </a:r>
          </a:p>
          <a:p>
            <a:pPr marR="0" algn="ctr" rtl="0"/>
            <a:endParaRPr lang="en-US" sz="36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3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Study the Bible</a:t>
            </a:r>
          </a:p>
          <a:p>
            <a:pPr marR="0" algn="ctr" rtl="0"/>
            <a:endParaRPr lang="en-US" sz="3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ctr" rtl="0"/>
            <a:r>
              <a:rPr lang="en-US" sz="3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sure of your faith</a:t>
            </a:r>
          </a:p>
        </p:txBody>
      </p:sp>
    </p:spTree>
    <p:extLst>
      <p:ext uri="{BB962C8B-B14F-4D97-AF65-F5344CB8AC3E}">
        <p14:creationId xmlns:p14="http://schemas.microsoft.com/office/powerpoint/2010/main" val="876478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8DBB-7D82-B5F4-3C77-46EBBB9C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5F333-5B92-297C-743F-3458679B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doubting, no wavering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(Mark 11:22)  So Jesus answered and said to them, "Have faith in God.”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(Hebrews 10:23)  Let us hold fast the confession of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our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hope without wavering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for He who promised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is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faithful.</a:t>
            </a:r>
          </a:p>
          <a:p>
            <a:endParaRPr lang="en-US" sz="28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40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75</TotalTime>
  <Words>465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Garamond</vt:lpstr>
      <vt:lpstr>Verdana</vt:lpstr>
      <vt:lpstr>Organic</vt:lpstr>
      <vt:lpstr>BE STILL</vt:lpstr>
      <vt:lpstr>Introduction</vt:lpstr>
      <vt:lpstr>Be Still</vt:lpstr>
      <vt:lpstr>Be Still</vt:lpstr>
      <vt:lpstr>Be Still</vt:lpstr>
      <vt:lpstr>And Know</vt:lpstr>
      <vt:lpstr>And Know</vt:lpstr>
      <vt:lpstr>And Know</vt:lpstr>
      <vt:lpstr>And Know</vt:lpstr>
      <vt:lpstr>That I am God</vt:lpstr>
      <vt:lpstr>That I am God</vt:lpstr>
      <vt:lpstr>That I am God</vt:lpstr>
      <vt:lpstr>That I am God</vt:lpstr>
      <vt:lpstr>That I am God</vt:lpstr>
      <vt:lpstr>Psalm 46:10a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STILL</dc:title>
  <dc:creator>Account Update</dc:creator>
  <cp:lastModifiedBy>Account Update</cp:lastModifiedBy>
  <cp:revision>1</cp:revision>
  <dcterms:created xsi:type="dcterms:W3CDTF">2023-11-10T23:07:22Z</dcterms:created>
  <dcterms:modified xsi:type="dcterms:W3CDTF">2024-02-03T19:18:59Z</dcterms:modified>
</cp:coreProperties>
</file>