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41EA6-4C3B-4BD6-B25B-398600D8A621}" type="datetimeFigureOut">
              <a:rPr lang="en-US" smtClean="0"/>
              <a:pPr/>
              <a:t>1/31/2011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A449-8406-4619-AA24-F9408E6804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daviddalton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GOD, OUR AWESOME FRIEND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GOD IS BOTH TRANSCENDENT</a:t>
            </a:r>
          </a:p>
          <a:p>
            <a:r>
              <a:rPr lang="en-US" dirty="0" smtClean="0"/>
              <a:t>AND IMMANENT</a:t>
            </a:r>
            <a:endParaRPr lang="en-US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GOD’S IMMANENCE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There are 3 words that sound alike, spelled differently, have different meanings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Eminence – important, dignitary, a king is “His Eminence.”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Imminence – Near, close, coming soon, “The storm is an imminent disaster.”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Immanence – Nearness, approachable, able to be close to, as a friend</a:t>
            </a:r>
            <a:endParaRPr lang="en-US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TRANSCENDENCE / IMMANENCE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371599"/>
          <a:ext cx="7848600" cy="424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300"/>
                <a:gridCol w="3924300"/>
              </a:tblGrid>
              <a:tr h="4840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TRANSCENCENCE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IMMANENCE</a:t>
                      </a:r>
                      <a:endParaRPr lang="en-US" sz="3200" b="1" dirty="0"/>
                    </a:p>
                  </a:txBody>
                  <a:tcPr/>
                </a:tc>
              </a:tr>
              <a:tr h="64995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Distance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Nearness</a:t>
                      </a:r>
                      <a:endParaRPr lang="en-US" sz="3200" dirty="0"/>
                    </a:p>
                  </a:txBody>
                  <a:tcPr/>
                </a:tc>
              </a:tr>
              <a:tr h="64995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Raw Power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Concern</a:t>
                      </a:r>
                      <a:endParaRPr lang="en-US" sz="3200" dirty="0"/>
                    </a:p>
                  </a:txBody>
                  <a:tcPr/>
                </a:tc>
              </a:tr>
              <a:tr h="64995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Awesome Sovereign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Compassionate Friend</a:t>
                      </a:r>
                      <a:endParaRPr lang="en-US" sz="3200" dirty="0"/>
                    </a:p>
                  </a:txBody>
                  <a:tcPr/>
                </a:tc>
              </a:tr>
              <a:tr h="64995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King, Lord, Ruler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Shepherd,</a:t>
                      </a:r>
                      <a:r>
                        <a:rPr lang="en-US" sz="3200" baseline="0" dirty="0" smtClean="0"/>
                        <a:t> Gentle, Kind</a:t>
                      </a:r>
                      <a:endParaRPr lang="en-US" sz="3200" dirty="0"/>
                    </a:p>
                  </a:txBody>
                  <a:tcPr/>
                </a:tc>
              </a:tr>
              <a:tr h="649958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Separateness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Approachability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GOD’S IMMANENCE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Jeremiah 23:23 - "</a:t>
            </a:r>
            <a:r>
              <a:rPr lang="en-US" b="1" i="1" dirty="0" smtClean="0"/>
              <a:t>Am</a:t>
            </a:r>
            <a:r>
              <a:rPr lang="en-US" b="1" dirty="0" smtClean="0"/>
              <a:t> I a God near at hand," says the </a:t>
            </a:r>
            <a:r>
              <a:rPr lang="en-US" b="1" cap="small" dirty="0" smtClean="0"/>
              <a:t>Lord</a:t>
            </a:r>
            <a:r>
              <a:rPr lang="en-US" b="1" dirty="0" smtClean="0"/>
              <a:t>, "And not a God afar off?</a:t>
            </a:r>
          </a:p>
          <a:p>
            <a:r>
              <a:rPr lang="en-US" b="1" dirty="0" smtClean="0"/>
              <a:t>Isaiah 40:10 - Behold, the Lord </a:t>
            </a:r>
            <a:r>
              <a:rPr lang="en-US" b="1" cap="small" dirty="0" smtClean="0"/>
              <a:t>God</a:t>
            </a:r>
            <a:r>
              <a:rPr lang="en-US" b="1" dirty="0" smtClean="0"/>
              <a:t> shall come with a strong </a:t>
            </a:r>
            <a:r>
              <a:rPr lang="en-US" b="1" i="1" dirty="0" smtClean="0"/>
              <a:t>hand,</a:t>
            </a:r>
            <a:r>
              <a:rPr lang="en-US" b="1" dirty="0" smtClean="0"/>
              <a:t> And His arm shall rule for Him; Behold, His reward </a:t>
            </a:r>
            <a:r>
              <a:rPr lang="en-US" b="1" i="1" dirty="0" smtClean="0"/>
              <a:t>is</a:t>
            </a:r>
            <a:r>
              <a:rPr lang="en-US" b="1" dirty="0" smtClean="0"/>
              <a:t> with Him, And His work before Him.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Here God is Transcendent – rules with power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GOD’S IMMANENCE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Isaiah </a:t>
            </a:r>
            <a:r>
              <a:rPr lang="en-US" b="1" dirty="0" smtClean="0"/>
              <a:t>40:11 </a:t>
            </a:r>
            <a:r>
              <a:rPr lang="en-US" b="1" dirty="0" smtClean="0"/>
              <a:t>- He will feed His flock like a shepherd; He will gather the lambs with His arm, And carry </a:t>
            </a:r>
            <a:r>
              <a:rPr lang="en-US" b="1" i="1" dirty="0" smtClean="0"/>
              <a:t>them</a:t>
            </a:r>
            <a:r>
              <a:rPr lang="en-US" b="1" dirty="0" smtClean="0"/>
              <a:t> in His bosom, </a:t>
            </a:r>
            <a:r>
              <a:rPr lang="en-US" b="1" i="1" dirty="0" smtClean="0"/>
              <a:t>And</a:t>
            </a:r>
            <a:r>
              <a:rPr lang="en-US" b="1" dirty="0" smtClean="0"/>
              <a:t> gently lead those who are with young.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Here God is Immanent – Shepherd, carried you, brought you to Himself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IS ONE PREDOMINATE?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think OT – shows God’s power, might</a:t>
            </a:r>
          </a:p>
          <a:p>
            <a:r>
              <a:rPr lang="en-US" b="1" dirty="0" smtClean="0"/>
              <a:t>They think the NT – is Loving Shepherd</a:t>
            </a:r>
          </a:p>
          <a:p>
            <a:r>
              <a:rPr lang="en-US" b="1" dirty="0" smtClean="0"/>
              <a:t>BOTH are present in Exodus 19</a:t>
            </a:r>
          </a:p>
          <a:p>
            <a:r>
              <a:rPr lang="en-US" b="1" dirty="0" smtClean="0"/>
              <a:t>Exodus 19:4 - 'You have seen what I did to the Egyptians, and </a:t>
            </a:r>
            <a:r>
              <a:rPr lang="en-US" b="1" i="1" dirty="0" smtClean="0"/>
              <a:t>how</a:t>
            </a:r>
            <a:r>
              <a:rPr lang="en-US" b="1" dirty="0" smtClean="0"/>
              <a:t> I bore you on eagles' wings and brought you to Myself.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IS ONE PREDOMINATE IN 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 Jesus – Immanence is clearly seen</a:t>
            </a:r>
          </a:p>
          <a:p>
            <a:r>
              <a:rPr lang="en-US" b="1" dirty="0" smtClean="0"/>
              <a:t>No one has seen God at any time. The only begotten Son, who is in the bosom of the Father, He has declared </a:t>
            </a:r>
            <a:r>
              <a:rPr lang="en-US" b="1" i="1" dirty="0" smtClean="0"/>
              <a:t>Him.</a:t>
            </a:r>
            <a:r>
              <a:rPr lang="en-US" b="1" dirty="0" smtClean="0"/>
              <a:t> John 1:18</a:t>
            </a:r>
          </a:p>
          <a:p>
            <a:r>
              <a:rPr lang="en-US" b="1" dirty="0" smtClean="0"/>
              <a:t>Colossians 1:19 - For it pleased </a:t>
            </a:r>
            <a:r>
              <a:rPr lang="en-US" b="1" i="1" dirty="0" smtClean="0"/>
              <a:t>the Father that</a:t>
            </a:r>
            <a:r>
              <a:rPr lang="en-US" b="1" dirty="0" smtClean="0"/>
              <a:t> in Him all the fullness should dwell,</a:t>
            </a:r>
          </a:p>
          <a:p>
            <a:endParaRPr lang="en-US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IS ONE PREDOMINATE IN 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Hebrews 12:18 - For you have not come to the mountain that may be touched and that burned with fire, and to blackness and darkness and tempest,</a:t>
            </a:r>
          </a:p>
          <a:p>
            <a:r>
              <a:rPr lang="en-US" b="1" dirty="0" smtClean="0"/>
              <a:t>Hebrews 12:22 - But you have come to Mount Zion and to the city of the living God, the heavenly Jerusalem, to an innumerable company of angels,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IS ONE PREDOMINATE IN 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Romans 11:22 </a:t>
            </a:r>
            <a:r>
              <a:rPr lang="en-US" sz="4000" b="1" smtClean="0"/>
              <a:t>– Therefore </a:t>
            </a:r>
            <a:r>
              <a:rPr lang="en-US" sz="4000" b="1" dirty="0" smtClean="0"/>
              <a:t>consider the </a:t>
            </a:r>
            <a:r>
              <a:rPr lang="en-US" sz="4000" b="1" u="sng" dirty="0" smtClean="0"/>
              <a:t>goodness</a:t>
            </a:r>
            <a:r>
              <a:rPr lang="en-US" sz="4000" b="1" dirty="0" smtClean="0"/>
              <a:t> and </a:t>
            </a:r>
            <a:r>
              <a:rPr lang="en-US" sz="4000" b="1" u="sng" dirty="0" smtClean="0"/>
              <a:t>severity</a:t>
            </a:r>
            <a:r>
              <a:rPr lang="en-US" sz="4000" b="1" dirty="0" smtClean="0"/>
              <a:t> of God: on those who fell, </a:t>
            </a:r>
            <a:r>
              <a:rPr lang="en-US" sz="4000" b="1" u="sng" dirty="0" smtClean="0"/>
              <a:t>severity</a:t>
            </a:r>
            <a:r>
              <a:rPr lang="en-US" sz="4000" b="1" dirty="0" smtClean="0"/>
              <a:t>; but toward you, </a:t>
            </a:r>
            <a:r>
              <a:rPr lang="en-US" sz="4000" b="1" u="sng" dirty="0" smtClean="0"/>
              <a:t>goodness</a:t>
            </a:r>
            <a:r>
              <a:rPr lang="en-US" sz="4000" b="1" dirty="0" smtClean="0"/>
              <a:t>, if you continue in </a:t>
            </a:r>
            <a:r>
              <a:rPr lang="en-US" sz="4000" b="1" i="1" dirty="0" smtClean="0"/>
              <a:t>His</a:t>
            </a:r>
            <a:r>
              <a:rPr lang="en-US" sz="4000" b="1" dirty="0" smtClean="0"/>
              <a:t> goodness. Otherwise you also will be cut off. </a:t>
            </a:r>
            <a:endParaRPr lang="en-US" sz="40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IMPACT ON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We can enjoy the nearness, compassion, love, mercy, and kindness of God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We can celebrate the nearness of God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b="1" dirty="0" smtClean="0"/>
              <a:t>DON’T ALLOW FAMILIARITY TO BREED CONTEMPT.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Don’t ignore the power, might, of an Almighty, Awesome God.</a:t>
            </a:r>
          </a:p>
          <a:p>
            <a:r>
              <a:rPr lang="en-US" b="1" dirty="0" smtClean="0"/>
              <a:t>Don’t assume that His love has done away with his Transcendence.</a:t>
            </a:r>
          </a:p>
          <a:p>
            <a:r>
              <a:rPr lang="en-US" b="1" dirty="0" smtClean="0"/>
              <a:t>Allow God to become your:</a:t>
            </a:r>
          </a:p>
          <a:p>
            <a:pPr lvl="1"/>
            <a:r>
              <a:rPr lang="en-US" b="1" dirty="0" smtClean="0"/>
              <a:t>Awesome (Transcendent) God</a:t>
            </a:r>
          </a:p>
          <a:p>
            <a:pPr lvl="1"/>
            <a:r>
              <a:rPr lang="en-US" b="1" dirty="0" smtClean="0"/>
              <a:t>Friend (Immanent) God</a:t>
            </a:r>
          </a:p>
          <a:p>
            <a:r>
              <a:rPr lang="en-US" b="1" dirty="0" smtClean="0"/>
              <a:t>GOD IS OUR AWESOME FRIEND.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EXODUS 19:16-17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/>
              <a:t>16</a:t>
            </a:r>
            <a:r>
              <a:rPr lang="en-US" dirty="0" smtClean="0"/>
              <a:t> Then it came to pass on the third day, in the morning, that there were </a:t>
            </a:r>
            <a:r>
              <a:rPr lang="en-US" dirty="0" err="1" smtClean="0"/>
              <a:t>thunderings</a:t>
            </a:r>
            <a:r>
              <a:rPr lang="en-US" dirty="0" smtClean="0"/>
              <a:t> and </a:t>
            </a:r>
            <a:r>
              <a:rPr lang="en-US" dirty="0" err="1" smtClean="0"/>
              <a:t>lightnings</a:t>
            </a:r>
            <a:r>
              <a:rPr lang="en-US" dirty="0" smtClean="0"/>
              <a:t>, and a thick cloud on the mountain; and the sound of the trumpet was very loud, so that all the people who </a:t>
            </a:r>
            <a:r>
              <a:rPr lang="en-US" i="1" dirty="0" smtClean="0"/>
              <a:t>were</a:t>
            </a:r>
            <a:r>
              <a:rPr lang="en-US" dirty="0" smtClean="0"/>
              <a:t> in the camp trembled. </a:t>
            </a:r>
            <a:r>
              <a:rPr lang="en-US" b="1" baseline="30000" dirty="0"/>
              <a:t>17</a:t>
            </a:r>
            <a:r>
              <a:rPr lang="en-US" dirty="0" smtClean="0"/>
              <a:t> And Moses brought the people out of the camp to meet with God, and they stood at the foot of the mountain. </a:t>
            </a:r>
            <a:br>
              <a:rPr lang="en-US" dirty="0" smtClean="0"/>
            </a:br>
            <a:r>
              <a:rPr lang="en-US" b="1" dirty="0" smtClean="0"/>
              <a:t>Exodus 19:16-17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EXODUS 19:18-19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/>
              <a:t>18</a:t>
            </a:r>
            <a:r>
              <a:rPr lang="en-US" dirty="0" smtClean="0"/>
              <a:t> Now Mount Sinai </a:t>
            </a:r>
            <a:r>
              <a:rPr lang="en-US" i="1" dirty="0" smtClean="0"/>
              <a:t>was</a:t>
            </a:r>
            <a:r>
              <a:rPr lang="en-US" dirty="0" smtClean="0"/>
              <a:t> completely in smoke, because the </a:t>
            </a:r>
            <a:r>
              <a:rPr lang="en-US" cap="small" dirty="0" smtClean="0"/>
              <a:t>Lord</a:t>
            </a:r>
            <a:r>
              <a:rPr lang="en-US" dirty="0" smtClean="0"/>
              <a:t> descended upon it in fire. Its smoke ascended like the smoke of a furnace, and the whole mountain quaked greatly. </a:t>
            </a:r>
            <a:r>
              <a:rPr lang="en-US" b="1" baseline="30000" dirty="0"/>
              <a:t>19</a:t>
            </a:r>
            <a:r>
              <a:rPr lang="en-US" dirty="0" smtClean="0"/>
              <a:t> And when the blast of the trumpet sounded long and became louder and louder, Moses spoke, and God answered him by voice. </a:t>
            </a:r>
            <a:br>
              <a:rPr lang="en-US" dirty="0" smtClean="0"/>
            </a:br>
            <a:r>
              <a:rPr lang="en-US" b="1" dirty="0" smtClean="0"/>
              <a:t>Exodus 19:18-19</a:t>
            </a:r>
            <a:endParaRPr lang="en-US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The context of this passage</a:t>
            </a:r>
          </a:p>
          <a:p>
            <a:r>
              <a:rPr lang="en-US" sz="3600" b="1" dirty="0" smtClean="0"/>
              <a:t>Who is the God of the 10 Commandments?</a:t>
            </a:r>
          </a:p>
          <a:p>
            <a:r>
              <a:rPr lang="en-US" sz="3600" b="1" dirty="0" smtClean="0"/>
              <a:t>What are his attributes? </a:t>
            </a:r>
          </a:p>
          <a:p>
            <a:r>
              <a:rPr lang="en-US" sz="3600" b="1" dirty="0" smtClean="0"/>
              <a:t>What is He like?</a:t>
            </a:r>
          </a:p>
          <a:p>
            <a:r>
              <a:rPr lang="en-US" sz="3600" b="1" dirty="0" smtClean="0"/>
              <a:t>Exodus 20:21 - So the people stood afar off, but Moses drew near the thick darkness where God </a:t>
            </a:r>
            <a:r>
              <a:rPr lang="en-US" sz="3600" b="1" i="1" dirty="0" smtClean="0"/>
              <a:t>was.</a:t>
            </a:r>
            <a:endParaRPr lang="en-US" sz="3600" b="1" dirty="0" smtClean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Purpose in these warnings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Communicate His nature</a:t>
            </a:r>
          </a:p>
          <a:p>
            <a:r>
              <a:rPr lang="en-US" sz="3600" b="1" dirty="0" smtClean="0"/>
              <a:t>He gave the 10 Commandments</a:t>
            </a:r>
          </a:p>
          <a:p>
            <a:r>
              <a:rPr lang="en-US" sz="3600" b="1" dirty="0" smtClean="0"/>
              <a:t>He also gave some 613 other laws</a:t>
            </a:r>
          </a:p>
          <a:p>
            <a:r>
              <a:rPr lang="en-US" sz="3600" b="1" dirty="0" smtClean="0"/>
              <a:t>365 negative ones</a:t>
            </a:r>
          </a:p>
          <a:p>
            <a:r>
              <a:rPr lang="en-US" sz="3600" b="1" dirty="0" smtClean="0"/>
              <a:t>248 positive or affirmative ones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Purpose in these warnings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law governed all of life</a:t>
            </a:r>
          </a:p>
          <a:p>
            <a:pPr lvl="1"/>
            <a:r>
              <a:rPr lang="en-US" b="1" dirty="0" smtClean="0"/>
              <a:t>Political</a:t>
            </a:r>
          </a:p>
          <a:p>
            <a:pPr lvl="1"/>
            <a:r>
              <a:rPr lang="en-US" b="1" dirty="0" smtClean="0"/>
              <a:t>Social</a:t>
            </a:r>
          </a:p>
          <a:p>
            <a:pPr lvl="1"/>
            <a:r>
              <a:rPr lang="en-US" b="1" dirty="0" smtClean="0"/>
              <a:t>Health</a:t>
            </a:r>
            <a:endParaRPr lang="en-US" b="1" dirty="0" smtClean="0"/>
          </a:p>
          <a:p>
            <a:pPr lvl="1"/>
            <a:r>
              <a:rPr lang="en-US" b="1" dirty="0" smtClean="0"/>
              <a:t>Marital, family</a:t>
            </a:r>
          </a:p>
          <a:p>
            <a:pPr lvl="1"/>
            <a:r>
              <a:rPr lang="en-US" b="1" dirty="0" smtClean="0"/>
              <a:t>Economic, inheritance</a:t>
            </a:r>
          </a:p>
          <a:p>
            <a:pPr lvl="1"/>
            <a:r>
              <a:rPr lang="en-US" b="1" dirty="0" smtClean="0"/>
              <a:t>Moral</a:t>
            </a:r>
          </a:p>
          <a:p>
            <a:pPr lvl="1"/>
            <a:r>
              <a:rPr lang="en-US" b="1" dirty="0" smtClean="0"/>
              <a:t>Spiritual, worship, service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 IS TRANSCENDENT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Transcendence = beyond the ordinary, rises above and beyond the limits</a:t>
            </a:r>
          </a:p>
          <a:p>
            <a:r>
              <a:rPr lang="en-US" b="1" dirty="0" smtClean="0"/>
              <a:t>Babe Ruth “</a:t>
            </a:r>
            <a:r>
              <a:rPr lang="en-US" b="1" dirty="0" err="1" smtClean="0"/>
              <a:t>trancends</a:t>
            </a:r>
            <a:r>
              <a:rPr lang="en-US" b="1" dirty="0" smtClean="0"/>
              <a:t>” baseball</a:t>
            </a:r>
          </a:p>
          <a:p>
            <a:r>
              <a:rPr lang="en-US" b="1" dirty="0" smtClean="0"/>
              <a:t>Arnold Palmer “</a:t>
            </a:r>
            <a:r>
              <a:rPr lang="en-US" b="1" dirty="0" err="1" smtClean="0"/>
              <a:t>trancends</a:t>
            </a:r>
            <a:r>
              <a:rPr lang="en-US" b="1" dirty="0" smtClean="0"/>
              <a:t>” golf</a:t>
            </a:r>
          </a:p>
          <a:p>
            <a:r>
              <a:rPr lang="en-US" b="1" dirty="0" smtClean="0"/>
              <a:t>God is beyond the ordinary, higher than the mountains, deeper than the ocean, larger than the universe.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 IS TRANSCENDENT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Exodus 19:2 - For they had departed from </a:t>
            </a:r>
            <a:r>
              <a:rPr lang="en-US" b="1" dirty="0" err="1" smtClean="0"/>
              <a:t>Rephidim</a:t>
            </a:r>
            <a:r>
              <a:rPr lang="en-US" b="1" dirty="0" smtClean="0"/>
              <a:t>, had come </a:t>
            </a:r>
            <a:r>
              <a:rPr lang="en-US" b="1" i="1" dirty="0" smtClean="0"/>
              <a:t>to</a:t>
            </a:r>
            <a:r>
              <a:rPr lang="en-US" b="1" dirty="0" smtClean="0"/>
              <a:t> the Wilderness of Sinai, and camped in the wilderness. So Israel camped there before the mountain.</a:t>
            </a:r>
          </a:p>
          <a:p>
            <a:pPr lvl="1"/>
            <a:r>
              <a:rPr lang="en-US" b="1" dirty="0" smtClean="0"/>
              <a:t>Traveled 22 miles from Red Sea</a:t>
            </a:r>
          </a:p>
          <a:p>
            <a:pPr lvl="1"/>
            <a:r>
              <a:rPr lang="en-US" b="1" dirty="0" smtClean="0"/>
              <a:t>Came to a level plain</a:t>
            </a:r>
          </a:p>
          <a:p>
            <a:pPr lvl="1"/>
            <a:r>
              <a:rPr lang="en-US" b="1" dirty="0" smtClean="0"/>
              <a:t>2 miles long, half mile wide</a:t>
            </a:r>
          </a:p>
          <a:p>
            <a:r>
              <a:rPr lang="en-US" b="1" dirty="0" smtClean="0"/>
              <a:t>Exodus 19:12 - You shall set bounds for the people all around, saying, 'Take heed to yourselves </a:t>
            </a:r>
            <a:r>
              <a:rPr lang="en-US" b="1" i="1" dirty="0" smtClean="0"/>
              <a:t>that</a:t>
            </a:r>
            <a:r>
              <a:rPr lang="en-US" b="1" dirty="0" smtClean="0"/>
              <a:t> you do </a:t>
            </a:r>
            <a:r>
              <a:rPr lang="en-US" b="1" i="1" dirty="0" smtClean="0"/>
              <a:t>not</a:t>
            </a:r>
            <a:r>
              <a:rPr lang="en-US" b="1" dirty="0" smtClean="0"/>
              <a:t> go up to the mountain or touch its base. Whoever touches the mountain shall surely be put to death.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orofheav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GOD IS TRANSCENDENT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Exodus 19:16 - Then it came to pass on the third day, in the morning, that there were </a:t>
            </a:r>
            <a:r>
              <a:rPr lang="en-US" b="1" dirty="0" err="1" smtClean="0"/>
              <a:t>thunderings</a:t>
            </a:r>
            <a:r>
              <a:rPr lang="en-US" b="1" dirty="0" smtClean="0"/>
              <a:t> and </a:t>
            </a:r>
            <a:r>
              <a:rPr lang="en-US" b="1" dirty="0" err="1" smtClean="0"/>
              <a:t>lightnings</a:t>
            </a:r>
            <a:r>
              <a:rPr lang="en-US" b="1" dirty="0" smtClean="0"/>
              <a:t>, and a thick cloud on the mountain; and the sound of the trumpet was very loud, so that all the people who </a:t>
            </a:r>
            <a:r>
              <a:rPr lang="en-US" b="1" i="1" dirty="0" smtClean="0"/>
              <a:t>were</a:t>
            </a:r>
            <a:r>
              <a:rPr lang="en-US" b="1" dirty="0" smtClean="0"/>
              <a:t> in the camp trembled</a:t>
            </a:r>
          </a:p>
          <a:p>
            <a:pPr lvl="1"/>
            <a:r>
              <a:rPr lang="en-US" b="1" dirty="0" smtClean="0"/>
              <a:t>Thunder and lightning</a:t>
            </a:r>
          </a:p>
          <a:p>
            <a:pPr lvl="1"/>
            <a:r>
              <a:rPr lang="en-US" b="1" dirty="0" smtClean="0"/>
              <a:t>Very loud, smoke, cloud</a:t>
            </a:r>
          </a:p>
          <a:p>
            <a:pPr lvl="1"/>
            <a:r>
              <a:rPr lang="en-US" b="1" dirty="0" smtClean="0"/>
              <a:t>People trembled</a:t>
            </a:r>
            <a:endParaRPr lang="en-US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flipH="1">
            <a:off x="-1905000" y="533400"/>
            <a:ext cx="1295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  <a:hlinkClick r:id="rId3"/>
              </a:rPr>
              <a:t>danieldaviddalton@gmail.com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829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GOD, OUR AWESOME FRIEND</vt:lpstr>
      <vt:lpstr>EXODUS 19:16-17</vt:lpstr>
      <vt:lpstr>EXODUS 19:18-19</vt:lpstr>
      <vt:lpstr>Introduction</vt:lpstr>
      <vt:lpstr>Purpose in these warnings</vt:lpstr>
      <vt:lpstr>Purpose in these warnings</vt:lpstr>
      <vt:lpstr>GOD IS TRANSCENDENT</vt:lpstr>
      <vt:lpstr>GOD IS TRANSCENDENT</vt:lpstr>
      <vt:lpstr>GOD IS TRANSCENDENT</vt:lpstr>
      <vt:lpstr>GOD’S IMMANENCE</vt:lpstr>
      <vt:lpstr>TRANSCENDENCE / IMMANENCE</vt:lpstr>
      <vt:lpstr>GOD’S IMMANENCE</vt:lpstr>
      <vt:lpstr>GOD’S IMMANENCE</vt:lpstr>
      <vt:lpstr>IS ONE PREDOMINATE?</vt:lpstr>
      <vt:lpstr>IS ONE PREDOMINATE IN NT?</vt:lpstr>
      <vt:lpstr>IS ONE PREDOMINATE IN NT?</vt:lpstr>
      <vt:lpstr>IS ONE PREDOMINATE IN NT?</vt:lpstr>
      <vt:lpstr>IMPACT ON US?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GOD, OUR AWESOME FRIEND</dc:title>
  <dc:creator>Manly Luscombe</dc:creator>
  <cp:lastModifiedBy>Manly Luscombe</cp:lastModifiedBy>
  <cp:revision>16</cp:revision>
  <dcterms:created xsi:type="dcterms:W3CDTF">2011-01-25T20:42:39Z</dcterms:created>
  <dcterms:modified xsi:type="dcterms:W3CDTF">2011-01-31T14:55:15Z</dcterms:modified>
</cp:coreProperties>
</file>