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1" r:id="rId7"/>
    <p:sldId id="262" r:id="rId8"/>
    <p:sldId id="263" r:id="rId9"/>
    <p:sldId id="264" r:id="rId10"/>
    <p:sldId id="260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Audio – visual - kinesthetic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4:21-25</a:t>
            </a:r>
          </a:p>
        </p:txBody>
      </p:sp>
    </p:spTree>
    <p:extLst>
      <p:ext uri="{BB962C8B-B14F-4D97-AF65-F5344CB8AC3E}">
        <p14:creationId xmlns:p14="http://schemas.microsoft.com/office/powerpoint/2010/main" val="239309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sermons / class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Talk</a:t>
            </a:r>
            <a:r>
              <a:rPr lang="en-US" sz="3600" dirty="0"/>
              <a:t> – lecture, explain</a:t>
            </a:r>
          </a:p>
          <a:p>
            <a:r>
              <a:rPr lang="en-US" sz="3600" b="1" dirty="0"/>
              <a:t>Body language</a:t>
            </a:r>
            <a:r>
              <a:rPr lang="en-US" sz="3600" dirty="0"/>
              <a:t>, see motion, facial expressions, body movement</a:t>
            </a:r>
          </a:p>
          <a:p>
            <a:r>
              <a:rPr lang="en-US" sz="3600" b="1" dirty="0"/>
              <a:t>Action</a:t>
            </a:r>
            <a:r>
              <a:rPr lang="en-US" sz="3600" dirty="0"/>
              <a:t> – turn to passage, look up, “Your head goes up and down”</a:t>
            </a:r>
          </a:p>
        </p:txBody>
      </p:sp>
    </p:spTree>
    <p:extLst>
      <p:ext uri="{BB962C8B-B14F-4D97-AF65-F5344CB8AC3E}">
        <p14:creationId xmlns:p14="http://schemas.microsoft.com/office/powerpoint/2010/main" val="133144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our homes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Audio</a:t>
            </a:r>
            <a:r>
              <a:rPr lang="en-US" sz="3600" dirty="0"/>
              <a:t> – talk, lecture, explain</a:t>
            </a:r>
          </a:p>
          <a:p>
            <a:r>
              <a:rPr lang="en-US" sz="3600" b="1" dirty="0"/>
              <a:t>Visual</a:t>
            </a:r>
            <a:r>
              <a:rPr lang="en-US" sz="3600" dirty="0"/>
              <a:t> – show, set example</a:t>
            </a:r>
          </a:p>
          <a:p>
            <a:r>
              <a:rPr lang="en-US" sz="3600" b="1" dirty="0"/>
              <a:t>Kinesthetic</a:t>
            </a:r>
            <a:r>
              <a:rPr lang="en-US" sz="3600" dirty="0"/>
              <a:t> – guide them step by step</a:t>
            </a:r>
          </a:p>
        </p:txBody>
      </p:sp>
    </p:spTree>
    <p:extLst>
      <p:ext uri="{BB962C8B-B14F-4D97-AF65-F5344CB8AC3E}">
        <p14:creationId xmlns:p14="http://schemas.microsoft.com/office/powerpoint/2010/main" val="285156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evangelism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Audio</a:t>
            </a:r>
            <a:r>
              <a:rPr lang="en-US" sz="3600" dirty="0"/>
              <a:t> – talk, study, tape of sermon</a:t>
            </a:r>
          </a:p>
          <a:p>
            <a:r>
              <a:rPr lang="en-US" sz="3600" b="1" dirty="0"/>
              <a:t>Visual</a:t>
            </a:r>
            <a:r>
              <a:rPr lang="en-US" sz="3600" dirty="0"/>
              <a:t> – show them your life</a:t>
            </a:r>
          </a:p>
          <a:p>
            <a:r>
              <a:rPr lang="en-US" sz="3600" b="1" dirty="0"/>
              <a:t>Kinesthetic</a:t>
            </a:r>
            <a:r>
              <a:rPr lang="en-US" sz="3600" dirty="0"/>
              <a:t> – take them with you</a:t>
            </a:r>
          </a:p>
        </p:txBody>
      </p:sp>
    </p:spTree>
    <p:extLst>
      <p:ext uri="{BB962C8B-B14F-4D97-AF65-F5344CB8AC3E}">
        <p14:creationId xmlns:p14="http://schemas.microsoft.com/office/powerpoint/2010/main" val="175464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Audio</a:t>
            </a:r>
            <a:r>
              <a:rPr lang="en-US" sz="3600" dirty="0"/>
              <a:t> – We must tell people about Jesus</a:t>
            </a:r>
          </a:p>
          <a:p>
            <a:r>
              <a:rPr lang="en-US" sz="3600" b="1" dirty="0"/>
              <a:t>Visual</a:t>
            </a:r>
            <a:r>
              <a:rPr lang="en-US" sz="3600" dirty="0"/>
              <a:t> – Let them see Jesus in your life</a:t>
            </a:r>
          </a:p>
          <a:p>
            <a:r>
              <a:rPr lang="en-US" sz="3600" b="1" dirty="0"/>
              <a:t>Kinesthetic</a:t>
            </a:r>
            <a:r>
              <a:rPr lang="en-US" sz="3600" dirty="0"/>
              <a:t> – Allow them to experience Jesus in their life</a:t>
            </a:r>
          </a:p>
        </p:txBody>
      </p:sp>
    </p:spTree>
    <p:extLst>
      <p:ext uri="{BB962C8B-B14F-4D97-AF65-F5344CB8AC3E}">
        <p14:creationId xmlns:p14="http://schemas.microsoft.com/office/powerpoint/2010/main" val="202780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learn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826" y="1"/>
            <a:ext cx="7134975" cy="688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6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9188658" cy="1507067"/>
          </a:xfrm>
        </p:spPr>
        <p:txBody>
          <a:bodyPr/>
          <a:lstStyle/>
          <a:p>
            <a:r>
              <a:rPr lang="en-US" dirty="0"/>
              <a:t>Example – how to repair your car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9944031" cy="3615267"/>
          </a:xfrm>
        </p:spPr>
        <p:txBody>
          <a:bodyPr>
            <a:noAutofit/>
          </a:bodyPr>
          <a:lstStyle/>
          <a:p>
            <a:r>
              <a:rPr lang="en-US" sz="3600" b="1" dirty="0"/>
              <a:t>Audio</a:t>
            </a:r>
            <a:r>
              <a:rPr lang="en-US" sz="3600" dirty="0"/>
              <a:t> – Hear a lecture about how to do the repair</a:t>
            </a:r>
          </a:p>
          <a:p>
            <a:r>
              <a:rPr lang="en-US" sz="3600" b="1" dirty="0"/>
              <a:t>Video</a:t>
            </a:r>
            <a:r>
              <a:rPr lang="en-US" sz="3600" dirty="0"/>
              <a:t> – Watch a YouTube video on the repair </a:t>
            </a:r>
          </a:p>
          <a:p>
            <a:r>
              <a:rPr lang="en-US" sz="3600" b="1" dirty="0"/>
              <a:t>Kinesthetic</a:t>
            </a:r>
            <a:r>
              <a:rPr lang="en-US" sz="3600" dirty="0"/>
              <a:t> – Get under the hood and loosen the bolts</a:t>
            </a:r>
          </a:p>
        </p:txBody>
      </p:sp>
    </p:spTree>
    <p:extLst>
      <p:ext uri="{BB962C8B-B14F-4D97-AF65-F5344CB8AC3E}">
        <p14:creationId xmlns:p14="http://schemas.microsoft.com/office/powerpoint/2010/main" val="375216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 4:21-25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72278"/>
            <a:ext cx="10845179" cy="4611757"/>
          </a:xfrm>
        </p:spPr>
        <p:txBody>
          <a:bodyPr>
            <a:normAutofit/>
          </a:bodyPr>
          <a:lstStyle/>
          <a:p>
            <a:r>
              <a:rPr lang="en-US" sz="2800" b="1" baseline="30000" dirty="0"/>
              <a:t>21</a:t>
            </a:r>
            <a:r>
              <a:rPr lang="en-US" sz="2800" dirty="0"/>
              <a:t> Also He said to them, "Is a lamp brought to be put under a basket or under a bed? Is it not to be set on a lampstand? </a:t>
            </a:r>
            <a:r>
              <a:rPr lang="en-US" sz="2800" b="1" baseline="30000" dirty="0"/>
              <a:t>22</a:t>
            </a:r>
            <a:r>
              <a:rPr lang="en-US" sz="2800" dirty="0"/>
              <a:t> For there is nothing hidden which will not be revealed, nor has anything been kept secret but that it should come to light. </a:t>
            </a:r>
            <a:r>
              <a:rPr lang="en-US" sz="2800" b="1" baseline="30000" dirty="0"/>
              <a:t>23</a:t>
            </a:r>
            <a:r>
              <a:rPr lang="en-US" sz="2800" dirty="0"/>
              <a:t> If anyone has ears to hear, let him hear." </a:t>
            </a:r>
            <a:r>
              <a:rPr lang="en-US" sz="2800" b="1" baseline="30000" dirty="0"/>
              <a:t>24</a:t>
            </a:r>
            <a:r>
              <a:rPr lang="en-US" sz="2800" dirty="0"/>
              <a:t> Then He said to them, "Take heed what you hear. With the same measure you use, it will be measured to you; and to you who hear, more will be given. </a:t>
            </a:r>
            <a:r>
              <a:rPr lang="en-US" sz="2800" b="1" baseline="30000" dirty="0"/>
              <a:t>25</a:t>
            </a:r>
            <a:r>
              <a:rPr lang="en-US" sz="2800" dirty="0"/>
              <a:t> For whoever has, to him more will be given; but whoever does not have, even what he has will be taken away from him." </a:t>
            </a:r>
          </a:p>
        </p:txBody>
      </p:sp>
    </p:spTree>
    <p:extLst>
      <p:ext uri="{BB962C8B-B14F-4D97-AF65-F5344CB8AC3E}">
        <p14:creationId xmlns:p14="http://schemas.microsoft.com/office/powerpoint/2010/main" val="46542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tell which you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Terms</a:t>
            </a:r>
            <a:r>
              <a:rPr lang="en-US" sz="3200" dirty="0"/>
              <a:t> – I see, I hear you, I get it</a:t>
            </a:r>
          </a:p>
          <a:p>
            <a:r>
              <a:rPr lang="en-US" sz="3200" b="1" dirty="0"/>
              <a:t>Questions</a:t>
            </a:r>
            <a:r>
              <a:rPr lang="en-US" sz="3200" dirty="0"/>
              <a:t>: Do you hear me? Do you see what I am saying? Got a handle on it?</a:t>
            </a:r>
          </a:p>
          <a:p>
            <a:r>
              <a:rPr lang="en-US" sz="3200" dirty="0"/>
              <a:t>We are often a mixture – but usually one will be dominant.</a:t>
            </a:r>
          </a:p>
        </p:txBody>
      </p:sp>
    </p:spTree>
    <p:extLst>
      <p:ext uri="{BB962C8B-B14F-4D97-AF65-F5344CB8AC3E}">
        <p14:creationId xmlns:p14="http://schemas.microsoft.com/office/powerpoint/2010/main" val="146309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our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Audio</a:t>
            </a:r>
            <a:r>
              <a:rPr lang="en-US" sz="3600" dirty="0"/>
              <a:t> – (23-24a) </a:t>
            </a:r>
            <a:r>
              <a:rPr lang="en-US" sz="3600" b="1" baseline="30000" dirty="0"/>
              <a:t>23</a:t>
            </a:r>
            <a:r>
              <a:rPr lang="en-US" sz="3600" dirty="0"/>
              <a:t> If anyone has ears to hear, let him hear." </a:t>
            </a:r>
            <a:r>
              <a:rPr lang="en-US" sz="3600" b="1" baseline="30000" dirty="0"/>
              <a:t>24</a:t>
            </a:r>
            <a:r>
              <a:rPr lang="en-US" sz="3600" dirty="0"/>
              <a:t> Then He said to them, "Take heed what you hear. </a:t>
            </a:r>
          </a:p>
        </p:txBody>
      </p:sp>
    </p:spTree>
    <p:extLst>
      <p:ext uri="{BB962C8B-B14F-4D97-AF65-F5344CB8AC3E}">
        <p14:creationId xmlns:p14="http://schemas.microsoft.com/office/powerpoint/2010/main" val="294165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our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/>
              <a:t>Visual</a:t>
            </a:r>
            <a:r>
              <a:rPr lang="en-US" sz="3600" dirty="0"/>
              <a:t> – (21-22) </a:t>
            </a:r>
            <a:r>
              <a:rPr lang="en-US" sz="3600" b="1" baseline="30000" dirty="0"/>
              <a:t>21</a:t>
            </a:r>
            <a:r>
              <a:rPr lang="en-US" sz="3600" dirty="0"/>
              <a:t> Also He said to them, "Is a lamp brought to be put under a basket or under a bed? Is it not to be set on a lampstand? </a:t>
            </a:r>
            <a:r>
              <a:rPr lang="en-US" sz="3600" b="1" baseline="30000" dirty="0"/>
              <a:t>22</a:t>
            </a:r>
            <a:r>
              <a:rPr lang="en-US" sz="3600" dirty="0"/>
              <a:t> For there is nothing hidden which will not be revealed, nor has anything been kept secret but that it should come to light. </a:t>
            </a:r>
          </a:p>
        </p:txBody>
      </p:sp>
    </p:spTree>
    <p:extLst>
      <p:ext uri="{BB962C8B-B14F-4D97-AF65-F5344CB8AC3E}">
        <p14:creationId xmlns:p14="http://schemas.microsoft.com/office/powerpoint/2010/main" val="96219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our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 err="1"/>
              <a:t>Kinesethetic</a:t>
            </a:r>
            <a:r>
              <a:rPr lang="en-US" sz="3600" dirty="0"/>
              <a:t> – (24b-25) With the same measure you </a:t>
            </a:r>
            <a:r>
              <a:rPr lang="en-US" sz="3600" u="sng" dirty="0"/>
              <a:t>use</a:t>
            </a:r>
            <a:r>
              <a:rPr lang="en-US" sz="3600" dirty="0"/>
              <a:t>, it will be </a:t>
            </a:r>
            <a:r>
              <a:rPr lang="en-US" sz="3600" u="sng" dirty="0"/>
              <a:t>measured</a:t>
            </a:r>
            <a:r>
              <a:rPr lang="en-US" sz="3600" dirty="0"/>
              <a:t> to you; and to you who hear, more will be given. </a:t>
            </a:r>
            <a:r>
              <a:rPr lang="en-US" sz="3600" b="1" baseline="30000" dirty="0"/>
              <a:t>25</a:t>
            </a:r>
            <a:r>
              <a:rPr lang="en-US" sz="3600" dirty="0"/>
              <a:t> For whoever </a:t>
            </a:r>
            <a:r>
              <a:rPr lang="en-US" sz="3600" u="sng" dirty="0"/>
              <a:t>has</a:t>
            </a:r>
            <a:r>
              <a:rPr lang="en-US" sz="3600" dirty="0"/>
              <a:t>, to him more will be </a:t>
            </a:r>
            <a:r>
              <a:rPr lang="en-US" sz="3600" u="sng" dirty="0"/>
              <a:t>given</a:t>
            </a:r>
            <a:r>
              <a:rPr lang="en-US" sz="3600" dirty="0"/>
              <a:t>; but whoever does not have, even what he has will be </a:t>
            </a:r>
            <a:r>
              <a:rPr lang="en-US" sz="3600" u="sng" dirty="0"/>
              <a:t>taken</a:t>
            </a:r>
            <a:r>
              <a:rPr lang="en-US" sz="3600" dirty="0"/>
              <a:t> away from him." </a:t>
            </a:r>
          </a:p>
        </p:txBody>
      </p:sp>
    </p:spTree>
    <p:extLst>
      <p:ext uri="{BB962C8B-B14F-4D97-AF65-F5344CB8AC3E}">
        <p14:creationId xmlns:p14="http://schemas.microsoft.com/office/powerpoint/2010/main" val="212386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Jesus’ ministry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Audio</a:t>
            </a:r>
            <a:r>
              <a:rPr lang="en-US" sz="3600" dirty="0"/>
              <a:t> – preaching, teaching, sermons</a:t>
            </a:r>
          </a:p>
          <a:p>
            <a:r>
              <a:rPr lang="en-US" sz="3600" b="1" dirty="0"/>
              <a:t>Visual</a:t>
            </a:r>
            <a:r>
              <a:rPr lang="en-US" sz="3600" dirty="0"/>
              <a:t> – parables, paint pictures</a:t>
            </a:r>
          </a:p>
          <a:p>
            <a:r>
              <a:rPr lang="en-US" sz="3600" b="1" dirty="0"/>
              <a:t>Kinesthetic</a:t>
            </a:r>
            <a:r>
              <a:rPr lang="en-US" sz="3600" dirty="0"/>
              <a:t> – miracles, touched people, child on lap, baptized in Jordan</a:t>
            </a:r>
          </a:p>
        </p:txBody>
      </p:sp>
    </p:spTree>
    <p:extLst>
      <p:ext uri="{BB962C8B-B14F-4D97-AF65-F5344CB8AC3E}">
        <p14:creationId xmlns:p14="http://schemas.microsoft.com/office/powerpoint/2010/main" val="387563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</TotalTime>
  <Words>297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3</vt:lpstr>
      <vt:lpstr>Slice</vt:lpstr>
      <vt:lpstr>Audio – visual - kinesthetic</vt:lpstr>
      <vt:lpstr>How we learn</vt:lpstr>
      <vt:lpstr>Example – how to repair your car</vt:lpstr>
      <vt:lpstr>Mark 4:21-25</vt:lpstr>
      <vt:lpstr>How to tell which you are</vt:lpstr>
      <vt:lpstr>In our text</vt:lpstr>
      <vt:lpstr>In our text</vt:lpstr>
      <vt:lpstr>In our text</vt:lpstr>
      <vt:lpstr>In Jesus’ ministry</vt:lpstr>
      <vt:lpstr>In sermons / class teaching</vt:lpstr>
      <vt:lpstr>In our homes</vt:lpstr>
      <vt:lpstr>In evangelism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 – visual - kinesthetic</dc:title>
  <dc:creator>Manly Luscombe</dc:creator>
  <cp:lastModifiedBy>Manly Luscombe</cp:lastModifiedBy>
  <cp:revision>6</cp:revision>
  <dcterms:created xsi:type="dcterms:W3CDTF">2017-03-14T14:01:20Z</dcterms:created>
  <dcterms:modified xsi:type="dcterms:W3CDTF">2017-03-14T14:42:27Z</dcterms:modified>
</cp:coreProperties>
</file>