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ly Luscombe" userId="d66a401e1e7a39bf" providerId="LiveId" clId="{A7DCF2EF-69C9-462D-9160-847B4C46EA05}"/>
    <pc:docChg chg="custSel addSld modSld modMainMaster">
      <pc:chgData name="Manly Luscombe" userId="d66a401e1e7a39bf" providerId="LiveId" clId="{A7DCF2EF-69C9-462D-9160-847B4C46EA05}" dt="2022-06-13T20:58:59.285" v="49" actId="255"/>
      <pc:docMkLst>
        <pc:docMk/>
      </pc:docMkLst>
      <pc:sldChg chg="modTransition">
        <pc:chgData name="Manly Luscombe" userId="d66a401e1e7a39bf" providerId="LiveId" clId="{A7DCF2EF-69C9-462D-9160-847B4C46EA05}" dt="2022-06-13T20:53:38.474" v="0"/>
        <pc:sldMkLst>
          <pc:docMk/>
          <pc:sldMk cId="2031375956" sldId="256"/>
        </pc:sldMkLst>
      </pc:sldChg>
      <pc:sldChg chg="modTransition">
        <pc:chgData name="Manly Luscombe" userId="d66a401e1e7a39bf" providerId="LiveId" clId="{A7DCF2EF-69C9-462D-9160-847B4C46EA05}" dt="2022-06-13T20:53:38.474" v="0"/>
        <pc:sldMkLst>
          <pc:docMk/>
          <pc:sldMk cId="708761642" sldId="257"/>
        </pc:sldMkLst>
      </pc:sldChg>
      <pc:sldChg chg="modTransition">
        <pc:chgData name="Manly Luscombe" userId="d66a401e1e7a39bf" providerId="LiveId" clId="{A7DCF2EF-69C9-462D-9160-847B4C46EA05}" dt="2022-06-13T20:53:38.474" v="0"/>
        <pc:sldMkLst>
          <pc:docMk/>
          <pc:sldMk cId="3775105222" sldId="258"/>
        </pc:sldMkLst>
      </pc:sldChg>
      <pc:sldChg chg="modTransition">
        <pc:chgData name="Manly Luscombe" userId="d66a401e1e7a39bf" providerId="LiveId" clId="{A7DCF2EF-69C9-462D-9160-847B4C46EA05}" dt="2022-06-13T20:53:38.474" v="0"/>
        <pc:sldMkLst>
          <pc:docMk/>
          <pc:sldMk cId="1539744690" sldId="259"/>
        </pc:sldMkLst>
      </pc:sldChg>
      <pc:sldChg chg="modTransition">
        <pc:chgData name="Manly Luscombe" userId="d66a401e1e7a39bf" providerId="LiveId" clId="{A7DCF2EF-69C9-462D-9160-847B4C46EA05}" dt="2022-06-13T20:53:38.474" v="0"/>
        <pc:sldMkLst>
          <pc:docMk/>
          <pc:sldMk cId="2711058019" sldId="260"/>
        </pc:sldMkLst>
      </pc:sldChg>
      <pc:sldChg chg="modTransition">
        <pc:chgData name="Manly Luscombe" userId="d66a401e1e7a39bf" providerId="LiveId" clId="{A7DCF2EF-69C9-462D-9160-847B4C46EA05}" dt="2022-06-13T20:53:38.474" v="0"/>
        <pc:sldMkLst>
          <pc:docMk/>
          <pc:sldMk cId="3062723929" sldId="261"/>
        </pc:sldMkLst>
      </pc:sldChg>
      <pc:sldChg chg="modTransition">
        <pc:chgData name="Manly Luscombe" userId="d66a401e1e7a39bf" providerId="LiveId" clId="{A7DCF2EF-69C9-462D-9160-847B4C46EA05}" dt="2022-06-13T20:53:38.474" v="0"/>
        <pc:sldMkLst>
          <pc:docMk/>
          <pc:sldMk cId="1995298927" sldId="262"/>
        </pc:sldMkLst>
      </pc:sldChg>
      <pc:sldChg chg="modTransition">
        <pc:chgData name="Manly Luscombe" userId="d66a401e1e7a39bf" providerId="LiveId" clId="{A7DCF2EF-69C9-462D-9160-847B4C46EA05}" dt="2022-06-13T20:53:38.474" v="0"/>
        <pc:sldMkLst>
          <pc:docMk/>
          <pc:sldMk cId="3520288769" sldId="263"/>
        </pc:sldMkLst>
      </pc:sldChg>
      <pc:sldChg chg="modTransition">
        <pc:chgData name="Manly Luscombe" userId="d66a401e1e7a39bf" providerId="LiveId" clId="{A7DCF2EF-69C9-462D-9160-847B4C46EA05}" dt="2022-06-13T20:53:38.474" v="0"/>
        <pc:sldMkLst>
          <pc:docMk/>
          <pc:sldMk cId="892376467" sldId="264"/>
        </pc:sldMkLst>
      </pc:sldChg>
      <pc:sldChg chg="modTransition">
        <pc:chgData name="Manly Luscombe" userId="d66a401e1e7a39bf" providerId="LiveId" clId="{A7DCF2EF-69C9-462D-9160-847B4C46EA05}" dt="2022-06-13T20:53:38.474" v="0"/>
        <pc:sldMkLst>
          <pc:docMk/>
          <pc:sldMk cId="2035703975" sldId="265"/>
        </pc:sldMkLst>
      </pc:sldChg>
      <pc:sldChg chg="modTransition">
        <pc:chgData name="Manly Luscombe" userId="d66a401e1e7a39bf" providerId="LiveId" clId="{A7DCF2EF-69C9-462D-9160-847B4C46EA05}" dt="2022-06-13T20:53:38.474" v="0"/>
        <pc:sldMkLst>
          <pc:docMk/>
          <pc:sldMk cId="3259487187" sldId="266"/>
        </pc:sldMkLst>
      </pc:sldChg>
      <pc:sldChg chg="modTransition">
        <pc:chgData name="Manly Luscombe" userId="d66a401e1e7a39bf" providerId="LiveId" clId="{A7DCF2EF-69C9-462D-9160-847B4C46EA05}" dt="2022-06-13T20:53:38.474" v="0"/>
        <pc:sldMkLst>
          <pc:docMk/>
          <pc:sldMk cId="1900830938" sldId="267"/>
        </pc:sldMkLst>
      </pc:sldChg>
      <pc:sldChg chg="modTransition">
        <pc:chgData name="Manly Luscombe" userId="d66a401e1e7a39bf" providerId="LiveId" clId="{A7DCF2EF-69C9-462D-9160-847B4C46EA05}" dt="2022-06-13T20:53:38.474" v="0"/>
        <pc:sldMkLst>
          <pc:docMk/>
          <pc:sldMk cId="2660104425" sldId="268"/>
        </pc:sldMkLst>
      </pc:sldChg>
      <pc:sldChg chg="delSp modSp new mod">
        <pc:chgData name="Manly Luscombe" userId="d66a401e1e7a39bf" providerId="LiveId" clId="{A7DCF2EF-69C9-462D-9160-847B4C46EA05}" dt="2022-06-13T20:58:59.285" v="49" actId="255"/>
        <pc:sldMkLst>
          <pc:docMk/>
          <pc:sldMk cId="2133210408" sldId="269"/>
        </pc:sldMkLst>
        <pc:spChg chg="mod">
          <ac:chgData name="Manly Luscombe" userId="d66a401e1e7a39bf" providerId="LiveId" clId="{A7DCF2EF-69C9-462D-9160-847B4C46EA05}" dt="2022-06-13T20:58:59.285" v="49" actId="255"/>
          <ac:spMkLst>
            <pc:docMk/>
            <pc:sldMk cId="2133210408" sldId="269"/>
            <ac:spMk id="2" creationId="{A351F748-D815-365D-8114-9B9A90D93E21}"/>
          </ac:spMkLst>
        </pc:spChg>
        <pc:spChg chg="del">
          <ac:chgData name="Manly Luscombe" userId="d66a401e1e7a39bf" providerId="LiveId" clId="{A7DCF2EF-69C9-462D-9160-847B4C46EA05}" dt="2022-06-13T20:57:47.316" v="34" actId="478"/>
          <ac:spMkLst>
            <pc:docMk/>
            <pc:sldMk cId="2133210408" sldId="269"/>
            <ac:spMk id="3" creationId="{76F54F78-B7D5-AF25-7D6B-8DF427789306}"/>
          </ac:spMkLst>
        </pc:spChg>
      </pc:sldChg>
      <pc:sldMasterChg chg="modTransition modSldLayout">
        <pc:chgData name="Manly Luscombe" userId="d66a401e1e7a39bf" providerId="LiveId" clId="{A7DCF2EF-69C9-462D-9160-847B4C46EA05}" dt="2022-06-13T20:53:38.474" v="0"/>
        <pc:sldMasterMkLst>
          <pc:docMk/>
          <pc:sldMasterMk cId="0" sldId="2147483648"/>
        </pc:sldMasterMkLst>
        <pc:sldLayoutChg chg="modTransition">
          <pc:chgData name="Manly Luscombe" userId="d66a401e1e7a39bf" providerId="LiveId" clId="{A7DCF2EF-69C9-462D-9160-847B4C46EA05}" dt="2022-06-13T20:53:38.474" v="0"/>
          <pc:sldLayoutMkLst>
            <pc:docMk/>
            <pc:sldMasterMk cId="0" sldId="2147483648"/>
            <pc:sldLayoutMk cId="0" sldId="2147483649"/>
          </pc:sldLayoutMkLst>
        </pc:sldLayoutChg>
        <pc:sldLayoutChg chg="modTransition">
          <pc:chgData name="Manly Luscombe" userId="d66a401e1e7a39bf" providerId="LiveId" clId="{A7DCF2EF-69C9-462D-9160-847B4C46EA05}" dt="2022-06-13T20:53:38.474" v="0"/>
          <pc:sldLayoutMkLst>
            <pc:docMk/>
            <pc:sldMasterMk cId="0" sldId="2147483648"/>
            <pc:sldLayoutMk cId="0" sldId="2147483650"/>
          </pc:sldLayoutMkLst>
        </pc:sldLayoutChg>
        <pc:sldLayoutChg chg="modTransition">
          <pc:chgData name="Manly Luscombe" userId="d66a401e1e7a39bf" providerId="LiveId" clId="{A7DCF2EF-69C9-462D-9160-847B4C46EA05}" dt="2022-06-13T20:53:38.474" v="0"/>
          <pc:sldLayoutMkLst>
            <pc:docMk/>
            <pc:sldMasterMk cId="0" sldId="2147483648"/>
            <pc:sldLayoutMk cId="0" sldId="2147483651"/>
          </pc:sldLayoutMkLst>
        </pc:sldLayoutChg>
        <pc:sldLayoutChg chg="modTransition">
          <pc:chgData name="Manly Luscombe" userId="d66a401e1e7a39bf" providerId="LiveId" clId="{A7DCF2EF-69C9-462D-9160-847B4C46EA05}" dt="2022-06-13T20:53:38.474" v="0"/>
          <pc:sldLayoutMkLst>
            <pc:docMk/>
            <pc:sldMasterMk cId="0" sldId="2147483648"/>
            <pc:sldLayoutMk cId="0" sldId="2147483652"/>
          </pc:sldLayoutMkLst>
        </pc:sldLayoutChg>
        <pc:sldLayoutChg chg="modTransition">
          <pc:chgData name="Manly Luscombe" userId="d66a401e1e7a39bf" providerId="LiveId" clId="{A7DCF2EF-69C9-462D-9160-847B4C46EA05}" dt="2022-06-13T20:53:38.474" v="0"/>
          <pc:sldLayoutMkLst>
            <pc:docMk/>
            <pc:sldMasterMk cId="0" sldId="2147483648"/>
            <pc:sldLayoutMk cId="0" sldId="2147483653"/>
          </pc:sldLayoutMkLst>
        </pc:sldLayoutChg>
        <pc:sldLayoutChg chg="modTransition">
          <pc:chgData name="Manly Luscombe" userId="d66a401e1e7a39bf" providerId="LiveId" clId="{A7DCF2EF-69C9-462D-9160-847B4C46EA05}" dt="2022-06-13T20:53:38.474" v="0"/>
          <pc:sldLayoutMkLst>
            <pc:docMk/>
            <pc:sldMasterMk cId="0" sldId="2147483648"/>
            <pc:sldLayoutMk cId="0" sldId="2147483654"/>
          </pc:sldLayoutMkLst>
        </pc:sldLayoutChg>
        <pc:sldLayoutChg chg="modTransition">
          <pc:chgData name="Manly Luscombe" userId="d66a401e1e7a39bf" providerId="LiveId" clId="{A7DCF2EF-69C9-462D-9160-847B4C46EA05}" dt="2022-06-13T20:53:38.474" v="0"/>
          <pc:sldLayoutMkLst>
            <pc:docMk/>
            <pc:sldMasterMk cId="0" sldId="2147483648"/>
            <pc:sldLayoutMk cId="0" sldId="2147483655"/>
          </pc:sldLayoutMkLst>
        </pc:sldLayoutChg>
        <pc:sldLayoutChg chg="modTransition">
          <pc:chgData name="Manly Luscombe" userId="d66a401e1e7a39bf" providerId="LiveId" clId="{A7DCF2EF-69C9-462D-9160-847B4C46EA05}" dt="2022-06-13T20:53:38.474" v="0"/>
          <pc:sldLayoutMkLst>
            <pc:docMk/>
            <pc:sldMasterMk cId="0" sldId="2147483648"/>
            <pc:sldLayoutMk cId="0" sldId="2147483656"/>
          </pc:sldLayoutMkLst>
        </pc:sldLayoutChg>
        <pc:sldLayoutChg chg="modTransition">
          <pc:chgData name="Manly Luscombe" userId="d66a401e1e7a39bf" providerId="LiveId" clId="{A7DCF2EF-69C9-462D-9160-847B4C46EA05}" dt="2022-06-13T20:53:38.474" v="0"/>
          <pc:sldLayoutMkLst>
            <pc:docMk/>
            <pc:sldMasterMk cId="0" sldId="2147483648"/>
            <pc:sldLayoutMk cId="0" sldId="2147483657"/>
          </pc:sldLayoutMkLst>
        </pc:sldLayoutChg>
        <pc:sldLayoutChg chg="modTransition">
          <pc:chgData name="Manly Luscombe" userId="d66a401e1e7a39bf" providerId="LiveId" clId="{A7DCF2EF-69C9-462D-9160-847B4C46EA05}" dt="2022-06-13T20:53:38.474" v="0"/>
          <pc:sldLayoutMkLst>
            <pc:docMk/>
            <pc:sldMasterMk cId="0" sldId="2147483648"/>
            <pc:sldLayoutMk cId="0" sldId="2147483658"/>
          </pc:sldLayoutMkLst>
        </pc:sldLayoutChg>
        <pc:sldLayoutChg chg="modTransition">
          <pc:chgData name="Manly Luscombe" userId="d66a401e1e7a39bf" providerId="LiveId" clId="{A7DCF2EF-69C9-462D-9160-847B4C46EA05}" dt="2022-06-13T20:53:38.474" v="0"/>
          <pc:sldLayoutMkLst>
            <pc:docMk/>
            <pc:sldMasterMk cId="0" sldId="2147483648"/>
            <pc:sldLayoutMk cId="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6/13/2022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6/13/2022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6/13/2022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6/13/2022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6/13/2022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6/13/2022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6/13/2022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6/13/2022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6/13/2022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6/13/2022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6/13/2022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6/13/2022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B4A73-04B8-0927-15D5-AB61BF7FD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6435" y="4956313"/>
            <a:ext cx="7533526" cy="162913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Prayer – </a:t>
            </a:r>
            <a:br>
              <a:rPr lang="en-US" dirty="0"/>
            </a:br>
            <a:r>
              <a:rPr lang="en-US" dirty="0"/>
              <a:t>Asking  and Receiving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870ABB-3CE1-FC1E-3290-DB33343F62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1357" y="0"/>
            <a:ext cx="6383681" cy="478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3759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49746-9EB8-CE14-8901-FB41AA81C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Why Pray?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B99BB-2069-703B-EDBB-02C51CF57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5 Prayers answers doubt</a:t>
            </a:r>
          </a:p>
          <a:p>
            <a:pPr marR="0" algn="l" rtl="0"/>
            <a:endParaRPr lang="en-US" sz="2400" b="0" i="0" u="none" strike="noStrike" baseline="0" dirty="0">
              <a:latin typeface="Verdana" panose="020B0604030504040204" pitchFamily="34" charset="0"/>
            </a:endParaRP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Elijah on Mt. Carmel – God answered beyond all doubt.</a:t>
            </a:r>
          </a:p>
          <a:p>
            <a:pPr marL="6160" marR="0" indent="0" algn="l" rtl="0">
              <a:buNone/>
            </a:pPr>
            <a:endParaRPr lang="en-US" sz="2400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7039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3479A-EC0F-31A6-1E14-03093BEBD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Prayer is Asking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4F4B3-6B85-5AE1-793F-029DD46C3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Not just praise, adoration, thanksgiving</a:t>
            </a:r>
          </a:p>
          <a:p>
            <a:r>
              <a:rPr lang="en-US" sz="3200" dirty="0"/>
              <a:t>Prayer is ASKING</a:t>
            </a:r>
          </a:p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(Matthew 7:7)  "Ask, and it will be given to you; seek, and you will find; knock, and it will be opened to you.</a:t>
            </a:r>
          </a:p>
        </p:txBody>
      </p:sp>
    </p:spTree>
    <p:extLst>
      <p:ext uri="{BB962C8B-B14F-4D97-AF65-F5344CB8AC3E}">
        <p14:creationId xmlns:p14="http://schemas.microsoft.com/office/powerpoint/2010/main" val="32594871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26E23-57A4-7162-1B44-994BAB8EE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The Answer is Receiving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1DF02-8E6A-A8B4-EC96-F93DED609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(Matthew 7:8)  For everyone who asks receives, and he who seeks finds, and to him who knocks it will be opened.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8309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EEB83-FB96-70CD-F501-3BE78C481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How to pray for a “YES”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8768D-9047-3394-C77E-9A8399FA6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158" y="2052116"/>
            <a:ext cx="8253772" cy="3997828"/>
          </a:xfrm>
        </p:spPr>
        <p:txBody>
          <a:bodyPr>
            <a:normAutofit/>
          </a:bodyPr>
          <a:lstStyle/>
          <a:p>
            <a:r>
              <a:rPr lang="en-US" sz="3200" b="1" dirty="0"/>
              <a:t>Fully surrender to the will of God</a:t>
            </a:r>
          </a:p>
          <a:p>
            <a:pPr lvl="1"/>
            <a:r>
              <a:rPr lang="en-US" sz="3200" dirty="0"/>
              <a:t>Not just – “if it be your will”</a:t>
            </a:r>
          </a:p>
          <a:p>
            <a:pPr lvl="1"/>
            <a:r>
              <a:rPr lang="en-US" sz="3200" dirty="0"/>
              <a:t>Often used to express doubt</a:t>
            </a:r>
          </a:p>
          <a:p>
            <a:r>
              <a:rPr lang="en-US" sz="3200" b="1" dirty="0"/>
              <a:t>Understand God’s Word</a:t>
            </a:r>
          </a:p>
          <a:p>
            <a:r>
              <a:rPr lang="en-US" sz="3200" b="1" dirty="0"/>
              <a:t>Watch for an open door of opportunity </a:t>
            </a:r>
          </a:p>
          <a:p>
            <a:pPr marL="616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601044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1F748-D815-365D-8114-9B9A90D93E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1808" y="728870"/>
            <a:ext cx="5518066" cy="4968687"/>
          </a:xfrm>
        </p:spPr>
        <p:txBody>
          <a:bodyPr>
            <a:noAutofit/>
          </a:bodyPr>
          <a:lstStyle/>
          <a:p>
            <a:pPr algn="ctr"/>
            <a:r>
              <a:rPr lang="en-US" sz="7200" dirty="0"/>
              <a:t>Prayer</a:t>
            </a:r>
            <a:br>
              <a:rPr lang="en-US" sz="7200" dirty="0"/>
            </a:br>
            <a:r>
              <a:rPr lang="en-US" sz="7200" dirty="0"/>
              <a:t>Is</a:t>
            </a:r>
            <a:br>
              <a:rPr lang="en-US" sz="7200" dirty="0"/>
            </a:br>
            <a:r>
              <a:rPr lang="en-US" sz="7200" dirty="0"/>
              <a:t>Asking</a:t>
            </a:r>
            <a:br>
              <a:rPr lang="en-US" sz="7200" dirty="0"/>
            </a:br>
            <a:r>
              <a:rPr lang="en-US" sz="7200" dirty="0"/>
              <a:t>and</a:t>
            </a:r>
            <a:br>
              <a:rPr lang="en-US" sz="7200" dirty="0"/>
            </a:br>
            <a:r>
              <a:rPr lang="en-US" sz="7200" dirty="0"/>
              <a:t>Receiving</a:t>
            </a:r>
          </a:p>
        </p:txBody>
      </p:sp>
    </p:spTree>
    <p:extLst>
      <p:ext uri="{BB962C8B-B14F-4D97-AF65-F5344CB8AC3E}">
        <p14:creationId xmlns:p14="http://schemas.microsoft.com/office/powerpoint/2010/main" val="21332104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DDD9A-EC52-55CF-24D8-5F0E0990D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55FDB-8EB3-02DF-C738-18752E6B2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Women can shop for hours and never buy anything</a:t>
            </a:r>
          </a:p>
          <a:p>
            <a:r>
              <a:rPr lang="en-US" sz="3200" dirty="0"/>
              <a:t>Men can go fishing all day and come home with nothing</a:t>
            </a:r>
          </a:p>
          <a:p>
            <a:r>
              <a:rPr lang="en-US" sz="3200" dirty="0"/>
              <a:t>Many say prayers – but don’t PRAY.</a:t>
            </a:r>
          </a:p>
        </p:txBody>
      </p:sp>
    </p:spTree>
    <p:extLst>
      <p:ext uri="{BB962C8B-B14F-4D97-AF65-F5344CB8AC3E}">
        <p14:creationId xmlns:p14="http://schemas.microsoft.com/office/powerpoint/2010/main" val="7087616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6DDD5-DDBD-E22C-589A-F8B597B28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God hears our prayers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CD0E9-F4CF-3DDC-8CCB-0BEE53B7B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(Psalms 65:1)  Praise is awaiting You, O God, in Zion; And to You the vow shall be performed.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(Psalms 65:2)  </a:t>
            </a:r>
            <a:r>
              <a:rPr lang="en-US" sz="2800" b="1" i="0" u="sng" strike="noStrike" baseline="0" dirty="0">
                <a:latin typeface="Verdana" panose="020B0604030504040204" pitchFamily="34" charset="0"/>
              </a:rPr>
              <a:t>O You who hear prayer</a:t>
            </a:r>
            <a:r>
              <a:rPr lang="en-US" sz="2800" b="1" i="0" u="none" strike="noStrike" baseline="0" dirty="0">
                <a:latin typeface="Verdana" panose="020B0604030504040204" pitchFamily="34" charset="0"/>
              </a:rPr>
              <a:t>, To You all flesh will come.</a:t>
            </a:r>
          </a:p>
        </p:txBody>
      </p:sp>
    </p:spTree>
    <p:extLst>
      <p:ext uri="{BB962C8B-B14F-4D97-AF65-F5344CB8AC3E}">
        <p14:creationId xmlns:p14="http://schemas.microsoft.com/office/powerpoint/2010/main" val="37751052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6DDD5-DDBD-E22C-589A-F8B597B28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God hears our prayers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CD0E9-F4CF-3DDC-8CCB-0BEE53B7B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789043"/>
            <a:ext cx="7796540" cy="4260901"/>
          </a:xfrm>
        </p:spPr>
        <p:txBody>
          <a:bodyPr>
            <a:normAutofit/>
          </a:bodyPr>
          <a:lstStyle/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1 – It is God’s nature</a:t>
            </a:r>
          </a:p>
          <a:p>
            <a:pPr marR="0" algn="l" rtl="0"/>
            <a:r>
              <a:rPr lang="en-US" sz="2800" b="1" dirty="0">
                <a:latin typeface="Verdana" panose="020B0604030504040204" pitchFamily="34" charset="0"/>
              </a:rPr>
              <a:t>2 – Every attribute of God is implied in Him hearing and answering prayer.</a:t>
            </a:r>
          </a:p>
          <a:p>
            <a:pPr marR="0" algn="l" rtl="0"/>
            <a:r>
              <a:rPr lang="en-US" sz="2800" b="1" i="0" u="none" strike="noStrike" baseline="0" dirty="0">
                <a:latin typeface="Verdana" panose="020B0604030504040204" pitchFamily="34" charset="0"/>
              </a:rPr>
              <a:t>All knowing, All powerful, All wise, Eternal, Kind, Merciful, Love, Compassion</a:t>
            </a:r>
          </a:p>
        </p:txBody>
      </p:sp>
    </p:spTree>
    <p:extLst>
      <p:ext uri="{BB962C8B-B14F-4D97-AF65-F5344CB8AC3E}">
        <p14:creationId xmlns:p14="http://schemas.microsoft.com/office/powerpoint/2010/main" val="15397446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6DDD5-DDBD-E22C-589A-F8B597B28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God hears our prayers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CD0E9-F4CF-3DDC-8CCB-0BEE53B7B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1789043"/>
            <a:ext cx="7796540" cy="4260901"/>
          </a:xfrm>
        </p:spPr>
        <p:txBody>
          <a:bodyPr>
            <a:noAutofit/>
          </a:bodyPr>
          <a:lstStyle/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(Psalms 65:9)  You visit the earth and water it, You greatly enrich it; The river of God is full of water; You provide their grain, For so You have prepared it. (10)  You water its ridges abundantly, You settle its furrows; You make it soft with showers, You bless its growth. (11)  You crown the year with Your goodness, And Your paths drip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with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abundance. (12) They drop </a:t>
            </a:r>
            <a:r>
              <a:rPr lang="en-US" sz="2400" b="0" i="1" u="none" strike="noStrike" baseline="0" dirty="0">
                <a:latin typeface="Verdana" panose="020B0604030504040204" pitchFamily="34" charset="0"/>
              </a:rPr>
              <a:t>on</a:t>
            </a:r>
            <a:r>
              <a:rPr lang="en-US" sz="2400" b="0" i="0" u="none" strike="noStrike" baseline="0" dirty="0">
                <a:latin typeface="Verdana" panose="020B0604030504040204" pitchFamily="34" charset="0"/>
              </a:rPr>
              <a:t> the pastures of the wilderness, And the little hills rejoice on every side.</a:t>
            </a:r>
          </a:p>
        </p:txBody>
      </p:sp>
    </p:spTree>
    <p:extLst>
      <p:ext uri="{BB962C8B-B14F-4D97-AF65-F5344CB8AC3E}">
        <p14:creationId xmlns:p14="http://schemas.microsoft.com/office/powerpoint/2010/main" val="27110580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49746-9EB8-CE14-8901-FB41AA81C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Why Pray?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B99BB-2069-703B-EDBB-02C51CF57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1  Commanded</a:t>
            </a:r>
          </a:p>
          <a:p>
            <a:r>
              <a:rPr lang="en-US" sz="3200" b="0" i="0" u="none" strike="noStrike" baseline="0" dirty="0">
                <a:latin typeface="Verdana" panose="020B0604030504040204" pitchFamily="34" charset="0"/>
              </a:rPr>
              <a:t>(1 Thessalonians 5:17)  pray without ceasing,</a:t>
            </a:r>
          </a:p>
        </p:txBody>
      </p:sp>
    </p:spTree>
    <p:extLst>
      <p:ext uri="{BB962C8B-B14F-4D97-AF65-F5344CB8AC3E}">
        <p14:creationId xmlns:p14="http://schemas.microsoft.com/office/powerpoint/2010/main" val="30627239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49746-9EB8-CE14-8901-FB41AA81C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Why Pray?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B99BB-2069-703B-EDBB-02C51CF57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2  Way to get things done</a:t>
            </a:r>
          </a:p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(James 4:2)  You lust and do not have. You murder and covet and cannot obtain. You fight and war. Yet you do not have because you do not ask.</a:t>
            </a:r>
          </a:p>
          <a:p>
            <a:r>
              <a:rPr lang="en-US" sz="2400" b="0" i="0" u="none" strike="noStrike" baseline="0" dirty="0">
                <a:latin typeface="Verdana" panose="020B0604030504040204" pitchFamily="34" charset="0"/>
              </a:rPr>
              <a:t>(Matthew 7:7)  "Ask, and it will be given to you; seek, and you will find; knock, and it will be opened to you.</a:t>
            </a:r>
          </a:p>
          <a:p>
            <a:endParaRPr lang="en-US" sz="3200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2989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49746-9EB8-CE14-8901-FB41AA81C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Why Pray?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B99BB-2069-703B-EDBB-02C51CF57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3 To have joy in life</a:t>
            </a:r>
          </a:p>
          <a:p>
            <a:pPr marR="0" algn="l" rtl="0"/>
            <a:r>
              <a:rPr lang="en-US" sz="2800" b="0" i="0" u="none" strike="noStrike" baseline="0" dirty="0">
                <a:latin typeface="Verdana" panose="020B0604030504040204" pitchFamily="34" charset="0"/>
              </a:rPr>
              <a:t>(John 16:24)  Until now you have asked nothing in My name. Ask, and you will receive, </a:t>
            </a:r>
            <a:r>
              <a:rPr lang="en-US" sz="2800" b="0" i="0" u="sng" strike="noStrike" baseline="0" dirty="0">
                <a:latin typeface="Verdana" panose="020B0604030504040204" pitchFamily="34" charset="0"/>
              </a:rPr>
              <a:t>that your joy may be full</a:t>
            </a:r>
            <a:r>
              <a:rPr lang="en-US" sz="2800" b="0" i="0" u="none" strike="noStrike" baseline="0" dirty="0">
                <a:latin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02887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49746-9EB8-CE14-8901-FB41AA81C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Why Pray?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B99BB-2069-703B-EDBB-02C51CF57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4 Cure for Worry</a:t>
            </a:r>
          </a:p>
          <a:p>
            <a:pPr marR="0" algn="l" rtl="0"/>
            <a:r>
              <a:rPr lang="en-US" sz="2400" b="0" i="0" u="none" strike="noStrike" baseline="0" dirty="0">
                <a:latin typeface="Verdana" panose="020B0604030504040204" pitchFamily="34" charset="0"/>
              </a:rPr>
              <a:t>(Philippians 4:6)  Be anxious for nothing, but in everything by prayer and supplication, with thanksgiving, let your requests be made known to God; (7)  and the peace of God, which surpasses all understanding, will guard your hearts and minds through Christ Jesus.</a:t>
            </a:r>
          </a:p>
        </p:txBody>
      </p:sp>
    </p:spTree>
    <p:extLst>
      <p:ext uri="{BB962C8B-B14F-4D97-AF65-F5344CB8AC3E}">
        <p14:creationId xmlns:p14="http://schemas.microsoft.com/office/powerpoint/2010/main" val="8923764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 invX="1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82E"/>
      </a:dk2>
      <a:lt2>
        <a:srgbClr val="C2F5FC"/>
      </a:lt2>
      <a:accent1>
        <a:srgbClr val="4091F3"/>
      </a:accent1>
      <a:accent2>
        <a:srgbClr val="8BBCF1"/>
      </a:accent2>
      <a:accent3>
        <a:srgbClr val="CB6A6A"/>
      </a:accent3>
      <a:accent4>
        <a:srgbClr val="C567AF"/>
      </a:accent4>
      <a:accent5>
        <a:srgbClr val="A684F9"/>
      </a:accent5>
      <a:accent6>
        <a:srgbClr val="A9ACEE"/>
      </a:accent6>
      <a:hlink>
        <a:srgbClr val="6D9CC5"/>
      </a:hlink>
      <a:folHlink>
        <a:srgbClr val="6D82A0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178B2DAB-5DDE-4060-A857-D2E1CDA925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51</TotalTime>
  <Words>582</Words>
  <Application>Microsoft Office PowerPoint</Application>
  <PresentationFormat>Widescreen</PresentationFormat>
  <Paragraphs>44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MS Shell Dlg 2</vt:lpstr>
      <vt:lpstr>Verdana</vt:lpstr>
      <vt:lpstr>Wingdings</vt:lpstr>
      <vt:lpstr>Wingdings 3</vt:lpstr>
      <vt:lpstr>Madison</vt:lpstr>
      <vt:lpstr>Prayer –  Asking  and Receiving</vt:lpstr>
      <vt:lpstr>Introduction</vt:lpstr>
      <vt:lpstr>1. God hears our prayers</vt:lpstr>
      <vt:lpstr>1. God hears our prayers</vt:lpstr>
      <vt:lpstr>1. God hears our prayers</vt:lpstr>
      <vt:lpstr>2. Why Pray?</vt:lpstr>
      <vt:lpstr>2. Why Pray?</vt:lpstr>
      <vt:lpstr>2. Why Pray?</vt:lpstr>
      <vt:lpstr>2. Why Pray?</vt:lpstr>
      <vt:lpstr>2. Why Pray?</vt:lpstr>
      <vt:lpstr>3. Prayer is Asking</vt:lpstr>
      <vt:lpstr>4. The Answer is Receiving</vt:lpstr>
      <vt:lpstr>5. How to pray for a “YES”</vt:lpstr>
      <vt:lpstr>Prayer Is Asking and Receiving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Prayer –  Asking  and Receiving</dc:title>
  <dc:creator>Manly Luscombe</dc:creator>
  <cp:lastModifiedBy>Manly Luscombe</cp:lastModifiedBy>
  <cp:revision>1</cp:revision>
  <dcterms:created xsi:type="dcterms:W3CDTF">2022-06-13T20:07:43Z</dcterms:created>
  <dcterms:modified xsi:type="dcterms:W3CDTF">2022-06-13T20:59:09Z</dcterms:modified>
</cp:coreProperties>
</file>