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A7DCF2EF-69C9-462D-9160-847B4C46EA05}"/>
    <pc:docChg chg="custSel addSld modSld modMainMaster">
      <pc:chgData name="Manly Luscombe" userId="d66a401e1e7a39bf" providerId="LiveId" clId="{A7DCF2EF-69C9-462D-9160-847B4C46EA05}" dt="2022-06-13T20:58:59.285" v="49" actId="255"/>
      <pc:docMkLst>
        <pc:docMk/>
      </pc:docMkLst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2031375956" sldId="256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708761642" sldId="257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3775105222" sldId="258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1539744690" sldId="259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2711058019" sldId="260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3062723929" sldId="261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1995298927" sldId="262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3520288769" sldId="263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892376467" sldId="264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2035703975" sldId="265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3259487187" sldId="266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1900830938" sldId="267"/>
        </pc:sldMkLst>
      </pc:sldChg>
      <pc:sldChg chg="modTransition">
        <pc:chgData name="Manly Luscombe" userId="d66a401e1e7a39bf" providerId="LiveId" clId="{A7DCF2EF-69C9-462D-9160-847B4C46EA05}" dt="2022-06-13T20:53:38.474" v="0"/>
        <pc:sldMkLst>
          <pc:docMk/>
          <pc:sldMk cId="2660104425" sldId="268"/>
        </pc:sldMkLst>
      </pc:sldChg>
      <pc:sldChg chg="delSp modSp new mod">
        <pc:chgData name="Manly Luscombe" userId="d66a401e1e7a39bf" providerId="LiveId" clId="{A7DCF2EF-69C9-462D-9160-847B4C46EA05}" dt="2022-06-13T20:58:59.285" v="49" actId="255"/>
        <pc:sldMkLst>
          <pc:docMk/>
          <pc:sldMk cId="2133210408" sldId="269"/>
        </pc:sldMkLst>
        <pc:spChg chg="mod">
          <ac:chgData name="Manly Luscombe" userId="d66a401e1e7a39bf" providerId="LiveId" clId="{A7DCF2EF-69C9-462D-9160-847B4C46EA05}" dt="2022-06-13T20:58:59.285" v="49" actId="255"/>
          <ac:spMkLst>
            <pc:docMk/>
            <pc:sldMk cId="2133210408" sldId="269"/>
            <ac:spMk id="2" creationId="{A351F748-D815-365D-8114-9B9A90D93E21}"/>
          </ac:spMkLst>
        </pc:spChg>
        <pc:spChg chg="del">
          <ac:chgData name="Manly Luscombe" userId="d66a401e1e7a39bf" providerId="LiveId" clId="{A7DCF2EF-69C9-462D-9160-847B4C46EA05}" dt="2022-06-13T20:57:47.316" v="34" actId="478"/>
          <ac:spMkLst>
            <pc:docMk/>
            <pc:sldMk cId="2133210408" sldId="269"/>
            <ac:spMk id="3" creationId="{76F54F78-B7D5-AF25-7D6B-8DF427789306}"/>
          </ac:spMkLst>
        </pc:spChg>
      </pc:sldChg>
      <pc:sldMasterChg chg="modTransition modSldLayout">
        <pc:chgData name="Manly Luscombe" userId="d66a401e1e7a39bf" providerId="LiveId" clId="{A7DCF2EF-69C9-462D-9160-847B4C46EA05}" dt="2022-06-13T20:53:38.474" v="0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A7DCF2EF-69C9-462D-9160-847B4C46EA05}" dt="2022-06-13T20:53:38.474" v="0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4A73-04B8-0927-15D5-AB61BF7FD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435" y="4956313"/>
            <a:ext cx="7533526" cy="16291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Prayer – </a:t>
            </a:r>
            <a:br>
              <a:rPr lang="en-US" dirty="0"/>
            </a:br>
            <a:r>
              <a:rPr lang="en-US" dirty="0"/>
              <a:t>Asking  and Receiving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870ABB-3CE1-FC1E-3290-DB33343F6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357" y="0"/>
            <a:ext cx="6383681" cy="478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75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9746-9EB8-CE14-8901-FB41AA81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99BB-2069-703B-EDBB-02C51CF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 Prayers answers doubt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Elijah on Mt. Carmel – God answered beyond all doubt.</a:t>
            </a:r>
          </a:p>
          <a:p>
            <a:pPr marL="6160" marR="0" indent="0" algn="l" rtl="0">
              <a:buNone/>
            </a:pPr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03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479A-EC0F-31A6-1E14-03093BEB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Prayer is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4B3-6B85-5AE1-793F-029DD46C3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just praise, adoration, thanksgiving</a:t>
            </a:r>
          </a:p>
          <a:p>
            <a:r>
              <a:rPr lang="en-US" sz="3200" dirty="0"/>
              <a:t>Prayer is ASKING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7:7)  "Ask, and it will be given to you; seek, and you will find; knock, and it will be opened to you.</a:t>
            </a:r>
          </a:p>
        </p:txBody>
      </p:sp>
    </p:spTree>
    <p:extLst>
      <p:ext uri="{BB962C8B-B14F-4D97-AF65-F5344CB8AC3E}">
        <p14:creationId xmlns:p14="http://schemas.microsoft.com/office/powerpoint/2010/main" val="3259487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26E23-57A4-7162-1B44-994BAB8E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The Answer is Receiving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DF02-8E6A-A8B4-EC96-F93DED609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7:8)  For everyone who asks receives, and he who seeks finds, and to him who knocks it will be opened.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30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EB83-FB96-70CD-F501-3BE78C48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How to pray for a “YES”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8768D-9047-3394-C77E-9A8399FA6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158" y="2052116"/>
            <a:ext cx="8253772" cy="3997828"/>
          </a:xfrm>
        </p:spPr>
        <p:txBody>
          <a:bodyPr>
            <a:normAutofit/>
          </a:bodyPr>
          <a:lstStyle/>
          <a:p>
            <a:r>
              <a:rPr lang="en-US" sz="3200" b="1" dirty="0"/>
              <a:t>Fully surrender to the will of God</a:t>
            </a:r>
          </a:p>
          <a:p>
            <a:pPr lvl="1"/>
            <a:r>
              <a:rPr lang="en-US" sz="3200" dirty="0"/>
              <a:t>Not just – “if it be your will”</a:t>
            </a:r>
          </a:p>
          <a:p>
            <a:pPr lvl="1"/>
            <a:r>
              <a:rPr lang="en-US" sz="3200" dirty="0"/>
              <a:t>Often used to express doubt</a:t>
            </a:r>
          </a:p>
          <a:p>
            <a:r>
              <a:rPr lang="en-US" sz="3200" b="1" dirty="0"/>
              <a:t>Understand God’s Word</a:t>
            </a:r>
          </a:p>
          <a:p>
            <a:r>
              <a:rPr lang="en-US" sz="3200" b="1" dirty="0"/>
              <a:t>Watch for an open door of opportunity </a:t>
            </a:r>
          </a:p>
          <a:p>
            <a:pPr marL="616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0104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F748-D815-365D-8114-9B9A90D93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728870"/>
            <a:ext cx="5518066" cy="4968687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Prayer</a:t>
            </a:r>
            <a:br>
              <a:rPr lang="en-US" sz="7200" dirty="0"/>
            </a:br>
            <a:r>
              <a:rPr lang="en-US" sz="7200" dirty="0"/>
              <a:t>Is</a:t>
            </a:r>
            <a:br>
              <a:rPr lang="en-US" sz="7200" dirty="0"/>
            </a:br>
            <a:r>
              <a:rPr lang="en-US" sz="7200" dirty="0"/>
              <a:t>Asking</a:t>
            </a:r>
            <a:br>
              <a:rPr lang="en-US" sz="7200" dirty="0"/>
            </a:br>
            <a:r>
              <a:rPr lang="en-US" sz="7200" dirty="0"/>
              <a:t>and</a:t>
            </a:r>
            <a:br>
              <a:rPr lang="en-US" sz="7200" dirty="0"/>
            </a:br>
            <a:r>
              <a:rPr lang="en-US" sz="7200" dirty="0"/>
              <a:t>Receiving</a:t>
            </a:r>
          </a:p>
        </p:txBody>
      </p:sp>
    </p:spTree>
    <p:extLst>
      <p:ext uri="{BB962C8B-B14F-4D97-AF65-F5344CB8AC3E}">
        <p14:creationId xmlns:p14="http://schemas.microsoft.com/office/powerpoint/2010/main" val="2133210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DD9A-EC52-55CF-24D8-5F0E0990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5FDB-8EB3-02DF-C738-18752E6B2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Women can shop for hours and never buy anything</a:t>
            </a:r>
          </a:p>
          <a:p>
            <a:r>
              <a:rPr lang="en-US" sz="3200" dirty="0"/>
              <a:t>Men can go fishing all day and come home with nothing</a:t>
            </a:r>
          </a:p>
          <a:p>
            <a:r>
              <a:rPr lang="en-US" sz="3200" dirty="0"/>
              <a:t>Many say prayers – but don’t PRAY.</a:t>
            </a:r>
          </a:p>
        </p:txBody>
      </p:sp>
    </p:spTree>
    <p:extLst>
      <p:ext uri="{BB962C8B-B14F-4D97-AF65-F5344CB8AC3E}">
        <p14:creationId xmlns:p14="http://schemas.microsoft.com/office/powerpoint/2010/main" val="708761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DDD5-DDBD-E22C-589A-F8B597B2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God hears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D0E9-F4CF-3DDC-8CCB-0BEE53B7B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65:1)  Praise is awaiting You, O God, in Zion; And to You the vow shall be performed.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65:2) 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O You who hear prayer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, To You all flesh will come.</a:t>
            </a:r>
          </a:p>
        </p:txBody>
      </p:sp>
    </p:spTree>
    <p:extLst>
      <p:ext uri="{BB962C8B-B14F-4D97-AF65-F5344CB8AC3E}">
        <p14:creationId xmlns:p14="http://schemas.microsoft.com/office/powerpoint/2010/main" val="3775105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DDD5-DDBD-E22C-589A-F8B597B2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God hears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D0E9-F4CF-3DDC-8CCB-0BEE53B7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89043"/>
            <a:ext cx="7796540" cy="4260901"/>
          </a:xfrm>
        </p:spPr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1 – It is God’s nature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2 – Every attribute of God is implied in Him hearing and answering prayer.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All knowing, All powerful, All wise, Eternal, Kind, Merciful, Love, Compassion</a:t>
            </a:r>
          </a:p>
        </p:txBody>
      </p:sp>
    </p:spTree>
    <p:extLst>
      <p:ext uri="{BB962C8B-B14F-4D97-AF65-F5344CB8AC3E}">
        <p14:creationId xmlns:p14="http://schemas.microsoft.com/office/powerpoint/2010/main" val="1539744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DDD5-DDBD-E22C-589A-F8B597B2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God hears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D0E9-F4CF-3DDC-8CCB-0BEE53B7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89043"/>
            <a:ext cx="7796540" cy="4260901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65:9)  You visit the earth and water it, You greatly enrich it; The river of God is full of water; You provide their grain, For so You have prepared it. (10)  You water its ridges abundantly, You settle its furrows; You make it soft with showers, You bless its growth. (11)  You crown the year with Your goodness, And Your paths drip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with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abundance. (12) They drop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on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the pastures of the wilderness, And the little hills rejoice on every side.</a:t>
            </a:r>
          </a:p>
        </p:txBody>
      </p:sp>
    </p:spTree>
    <p:extLst>
      <p:ext uri="{BB962C8B-B14F-4D97-AF65-F5344CB8AC3E}">
        <p14:creationId xmlns:p14="http://schemas.microsoft.com/office/powerpoint/2010/main" val="2711058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9746-9EB8-CE14-8901-FB41AA81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99BB-2069-703B-EDBB-02C51CF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 Commanded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(1 Thessalonians 5:17)  pray without ceasing,</a:t>
            </a:r>
          </a:p>
        </p:txBody>
      </p:sp>
    </p:spTree>
    <p:extLst>
      <p:ext uri="{BB962C8B-B14F-4D97-AF65-F5344CB8AC3E}">
        <p14:creationId xmlns:p14="http://schemas.microsoft.com/office/powerpoint/2010/main" val="3062723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9746-9EB8-CE14-8901-FB41AA81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99BB-2069-703B-EDBB-02C51CF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  Way to get things done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(James 4:2)  You lust and do not have. You murder and covet and cannot obtain. You fight and war. Yet you do not have because you do not ask.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(Matthew 7:7)  "Ask, and it will be given to you; seek, and you will find; knock, and it will be opened to you.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98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9746-9EB8-CE14-8901-FB41AA81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99BB-2069-703B-EDBB-02C51CF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 To have joy in life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(John 16:24)  Until now you have asked nothing in My name. Ask, and you will receive, </a:t>
            </a:r>
            <a:r>
              <a:rPr lang="en-US" sz="2800" b="0" i="0" u="sng" strike="noStrike" baseline="0" dirty="0">
                <a:latin typeface="Verdana" panose="020B0604030504040204" pitchFamily="34" charset="0"/>
              </a:rPr>
              <a:t>that your joy may be full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288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9746-9EB8-CE14-8901-FB41AA81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Why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99BB-2069-703B-EDBB-02C51CF5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 Cure for Worry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(Philippians 4:6)  Be anxious for nothing, but in everything by prayer and supplication, with thanksgiving, let your requests be made known to God; (7)  and the peace of God, which surpasses all understanding, will guard your hearts and minds through Christ Jesus.</a:t>
            </a:r>
          </a:p>
        </p:txBody>
      </p:sp>
    </p:spTree>
    <p:extLst>
      <p:ext uri="{BB962C8B-B14F-4D97-AF65-F5344CB8AC3E}">
        <p14:creationId xmlns:p14="http://schemas.microsoft.com/office/powerpoint/2010/main" val="892376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51</TotalTime>
  <Words>582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MS Shell Dlg 2</vt:lpstr>
      <vt:lpstr>Verdana</vt:lpstr>
      <vt:lpstr>Wingdings</vt:lpstr>
      <vt:lpstr>Wingdings 3</vt:lpstr>
      <vt:lpstr>Madison</vt:lpstr>
      <vt:lpstr>Prayer –  Asking  and Receiving</vt:lpstr>
      <vt:lpstr>Introduction</vt:lpstr>
      <vt:lpstr>1. God hears our prayers</vt:lpstr>
      <vt:lpstr>1. God hears our prayers</vt:lpstr>
      <vt:lpstr>1. God hears our prayers</vt:lpstr>
      <vt:lpstr>2. Why Pray?</vt:lpstr>
      <vt:lpstr>2. Why Pray?</vt:lpstr>
      <vt:lpstr>2. Why Pray?</vt:lpstr>
      <vt:lpstr>2. Why Pray?</vt:lpstr>
      <vt:lpstr>2. Why Pray?</vt:lpstr>
      <vt:lpstr>3. Prayer is Asking</vt:lpstr>
      <vt:lpstr>4. The Answer is Receiving</vt:lpstr>
      <vt:lpstr>5. How to pray for a “YES”</vt:lpstr>
      <vt:lpstr>Prayer Is Asking and Receiving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–  Asking  and Receiving</dc:title>
  <dc:creator>Manly Luscombe</dc:creator>
  <cp:lastModifiedBy>Manly Luscombe</cp:lastModifiedBy>
  <cp:revision>1</cp:revision>
  <dcterms:created xsi:type="dcterms:W3CDTF">2022-06-13T20:07:43Z</dcterms:created>
  <dcterms:modified xsi:type="dcterms:W3CDTF">2022-06-13T20:59:09Z</dcterms:modified>
</cp:coreProperties>
</file>