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816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E881F-EE69-4E7A-B722-D62CA007797E}" type="datetimeFigureOut">
              <a:rPr lang="en-US" smtClean="0"/>
              <a:pPr/>
              <a:t>7/3/2010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4525-B6F5-4440-B86F-D805185A40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E881F-EE69-4E7A-B722-D62CA007797E}" type="datetimeFigureOut">
              <a:rPr lang="en-US" smtClean="0"/>
              <a:pPr/>
              <a:t>7/3/2010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4525-B6F5-4440-B86F-D805185A40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E881F-EE69-4E7A-B722-D62CA007797E}" type="datetimeFigureOut">
              <a:rPr lang="en-US" smtClean="0"/>
              <a:pPr/>
              <a:t>7/3/2010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4525-B6F5-4440-B86F-D805185A40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E881F-EE69-4E7A-B722-D62CA007797E}" type="datetimeFigureOut">
              <a:rPr lang="en-US" smtClean="0"/>
              <a:pPr/>
              <a:t>7/3/2010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4525-B6F5-4440-B86F-D805185A40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E881F-EE69-4E7A-B722-D62CA007797E}" type="datetimeFigureOut">
              <a:rPr lang="en-US" smtClean="0"/>
              <a:pPr/>
              <a:t>7/3/2010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4525-B6F5-4440-B86F-D805185A40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E881F-EE69-4E7A-B722-D62CA007797E}" type="datetimeFigureOut">
              <a:rPr lang="en-US" smtClean="0"/>
              <a:pPr/>
              <a:t>7/3/2010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4525-B6F5-4440-B86F-D805185A40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E881F-EE69-4E7A-B722-D62CA007797E}" type="datetimeFigureOut">
              <a:rPr lang="en-US" smtClean="0"/>
              <a:pPr/>
              <a:t>7/3/2010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4525-B6F5-4440-B86F-D805185A40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E881F-EE69-4E7A-B722-D62CA007797E}" type="datetimeFigureOut">
              <a:rPr lang="en-US" smtClean="0"/>
              <a:pPr/>
              <a:t>7/3/2010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4525-B6F5-4440-B86F-D805185A40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E881F-EE69-4E7A-B722-D62CA007797E}" type="datetimeFigureOut">
              <a:rPr lang="en-US" smtClean="0"/>
              <a:pPr/>
              <a:t>7/3/2010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4525-B6F5-4440-B86F-D805185A40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E881F-EE69-4E7A-B722-D62CA007797E}" type="datetimeFigureOut">
              <a:rPr lang="en-US" smtClean="0"/>
              <a:pPr/>
              <a:t>7/3/2010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4525-B6F5-4440-B86F-D805185A40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E881F-EE69-4E7A-B722-D62CA007797E}" type="datetimeFigureOut">
              <a:rPr lang="en-US" smtClean="0"/>
              <a:pPr/>
              <a:t>7/3/2010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4525-B6F5-4440-B86F-D805185A40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E881F-EE69-4E7A-B722-D62CA007797E}" type="datetimeFigureOut">
              <a:rPr lang="en-US" smtClean="0"/>
              <a:pPr/>
              <a:t>7/3/2010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54525-B6F5-4440-B86F-D805185A403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Neuropol" pitchFamily="34" charset="0"/>
                <a:cs typeface="Aharoni" pitchFamily="2" charset="-79"/>
              </a:rPr>
              <a:t>DOES GOD ANNOY YOU?</a:t>
            </a:r>
            <a:endParaRPr lang="en-US" dirty="0">
              <a:latin typeface="Neuropol" pitchFamily="34" charset="0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Sometimes the annoyances of life become irritants.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Neuropol" pitchFamily="34" charset="0"/>
              </a:rPr>
              <a:t>Does God Annoy You?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b="1" dirty="0" smtClean="0"/>
              <a:t>John 20:30-31  </a:t>
            </a:r>
            <a:r>
              <a:rPr lang="en-US" sz="3600" b="1" baseline="30000" dirty="0"/>
              <a:t>30</a:t>
            </a:r>
            <a:r>
              <a:rPr lang="en-US" sz="3600" dirty="0" smtClean="0"/>
              <a:t> And truly Jesus did many other signs in the presence of His disciples, which are not written in this book;  </a:t>
            </a:r>
            <a:r>
              <a:rPr lang="en-US" sz="3600" b="1" baseline="30000" dirty="0" smtClean="0"/>
              <a:t>31</a:t>
            </a:r>
            <a:r>
              <a:rPr lang="en-US" sz="3600" dirty="0" smtClean="0"/>
              <a:t> but these are written that you may believe that Jesus is the Christ, the Son of God, and that believing you may have life in His name.</a:t>
            </a:r>
            <a:br>
              <a:rPr lang="en-US" sz="3600" dirty="0" smtClean="0"/>
            </a:br>
            <a:endParaRPr lang="en-US" sz="3600" dirty="0" smtClean="0"/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Don’t treat the Bible like junk mail.</a:t>
            </a:r>
          </a:p>
          <a:p>
            <a:endParaRPr lang="en-US" sz="3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Neuropol" pitchFamily="34" charset="0"/>
              </a:rPr>
              <a:t>Knock at the Door</a:t>
            </a:r>
            <a:endParaRPr lang="en-US" dirty="0">
              <a:latin typeface="Neuropo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/>
          <a:lstStyle/>
          <a:p>
            <a:r>
              <a:rPr lang="en-US" dirty="0" smtClean="0"/>
              <a:t>I am not ready to have company – in shower, eating supper, important football game on TV</a:t>
            </a:r>
          </a:p>
          <a:p>
            <a:r>
              <a:rPr lang="en-US" dirty="0" smtClean="0"/>
              <a:t>Years ago there were many “door-to-door” sales people – encyclopedias, Fuller Brush, Avon, meat, insurance, etc.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47800" cy="215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76227" y="0"/>
            <a:ext cx="1667774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Neuropol" pitchFamily="34" charset="0"/>
              </a:rPr>
              <a:t>Knock at the Door</a:t>
            </a:r>
            <a:endParaRPr lang="en-US" dirty="0">
              <a:latin typeface="Neuropo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r>
              <a:rPr lang="en-US" dirty="0" smtClean="0"/>
              <a:t>What are you thinking as you head for the door?</a:t>
            </a:r>
          </a:p>
          <a:p>
            <a:pPr lvl="1"/>
            <a:r>
              <a:rPr lang="en-US" dirty="0" smtClean="0"/>
              <a:t>SHHHHHH – Quiet, they will think no one is home</a:t>
            </a:r>
          </a:p>
          <a:p>
            <a:pPr lvl="1"/>
            <a:r>
              <a:rPr lang="en-US" dirty="0" smtClean="0"/>
              <a:t>Open door a crack – say No Thank You and close the door</a:t>
            </a:r>
          </a:p>
          <a:p>
            <a:pPr lvl="1"/>
            <a:r>
              <a:rPr lang="en-US" dirty="0" smtClean="0"/>
              <a:t>Get rid of them ASAP and get back to the TV program.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47800" cy="215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9614" y="0"/>
            <a:ext cx="1584386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Neuropol" pitchFamily="34" charset="0"/>
              </a:rPr>
              <a:t>Does God Annoy You?</a:t>
            </a:r>
            <a:endParaRPr lang="en-US" dirty="0">
              <a:latin typeface="Neuropo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Revelation 3:20  </a:t>
            </a:r>
            <a:r>
              <a:rPr lang="en-US" dirty="0"/>
              <a:t>Behold, I stand at the door and knock. If anyone hears My voice and opens the door, I will come in to him and dine with him, and he with Me</a:t>
            </a:r>
            <a:r>
              <a:rPr lang="en-US" dirty="0" smtClean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WHEN GOD KNOCKS – WHAT DO YOU DO?</a:t>
            </a:r>
          </a:p>
          <a:p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Neuropol" pitchFamily="34" charset="0"/>
              </a:rPr>
              <a:t>Some things annoy us</a:t>
            </a:r>
            <a:endParaRPr lang="en-US" dirty="0">
              <a:latin typeface="Neuropo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r>
              <a:rPr lang="en-US" dirty="0" smtClean="0"/>
              <a:t>It is not so much the detour that bothers us. It is the pebble in our shoe.</a:t>
            </a:r>
          </a:p>
          <a:p>
            <a:r>
              <a:rPr lang="en-US" dirty="0" smtClean="0"/>
              <a:t>The small things that just “rub us the wrong way” – become annoyances.</a:t>
            </a:r>
          </a:p>
          <a:p>
            <a:r>
              <a:rPr lang="en-US" dirty="0" smtClean="0"/>
              <a:t>Let me mention 3 things that annoy me: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 smtClean="0"/>
              <a:t>Door knocking </a:t>
            </a:r>
            <a:r>
              <a:rPr lang="en-US" dirty="0" smtClean="0"/>
              <a:t>(doorbell) at inopportune times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 smtClean="0"/>
              <a:t>Phone call </a:t>
            </a:r>
            <a:r>
              <a:rPr lang="en-US" dirty="0" smtClean="0"/>
              <a:t>that interrupts sleep or the game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 smtClean="0"/>
              <a:t>Junk mail </a:t>
            </a:r>
            <a:r>
              <a:rPr lang="en-US" dirty="0" smtClean="0"/>
              <a:t>that fills the mailbox and the trash and wears out my shredder.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Neuropol" pitchFamily="34" charset="0"/>
              </a:rPr>
              <a:t>Telemarketer</a:t>
            </a:r>
            <a:endParaRPr lang="en-US" dirty="0">
              <a:latin typeface="Neuropo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72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How do they know when I am eating, busy, don’t want to be interrupted?</a:t>
            </a:r>
          </a:p>
          <a:p>
            <a:r>
              <a:rPr lang="en-US" dirty="0" smtClean="0"/>
              <a:t>I am a daylight riser. I can get more done before 8 am than I can the rest of the day. NO INTERRUPPTIONS – NO SALES CALLS.</a:t>
            </a:r>
          </a:p>
          <a:p>
            <a:r>
              <a:rPr lang="en-US" dirty="0" smtClean="0"/>
              <a:t>Phone calls:</a:t>
            </a:r>
          </a:p>
          <a:p>
            <a:pPr lvl="1"/>
            <a:r>
              <a:rPr lang="en-US" dirty="0" smtClean="0"/>
              <a:t>Interrupt study, dinner, sleep</a:t>
            </a:r>
          </a:p>
          <a:p>
            <a:pPr lvl="1"/>
            <a:r>
              <a:rPr lang="en-US" dirty="0" smtClean="0"/>
              <a:t>Are demanding – The important is replaced by the urgent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371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43701" y="0"/>
            <a:ext cx="24003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Neuropol" pitchFamily="34" charset="0"/>
              </a:rPr>
              <a:t>Telemarketer</a:t>
            </a:r>
            <a:endParaRPr lang="en-US" dirty="0">
              <a:latin typeface="Neuropo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r>
              <a:rPr lang="en-US" b="1" dirty="0" smtClean="0"/>
              <a:t>Telemarketers</a:t>
            </a:r>
            <a:r>
              <a:rPr lang="en-US" dirty="0" smtClean="0"/>
              <a:t> – call to sell us what we don’t want, can’t use, and can’t afford.</a:t>
            </a:r>
          </a:p>
          <a:p>
            <a:r>
              <a:rPr lang="en-US" b="1" dirty="0" smtClean="0"/>
              <a:t>Phishing</a:t>
            </a:r>
            <a:r>
              <a:rPr lang="en-US" dirty="0" smtClean="0"/>
              <a:t> – (no, not misspelled) – phone rings, I answer, no </a:t>
            </a:r>
            <a:r>
              <a:rPr lang="en-US" smtClean="0"/>
              <a:t>one is on </a:t>
            </a:r>
            <a:r>
              <a:rPr lang="en-US" dirty="0" smtClean="0"/>
              <a:t>other end – just clicks</a:t>
            </a:r>
          </a:p>
          <a:p>
            <a:pPr lvl="1"/>
            <a:r>
              <a:rPr lang="en-US" dirty="0" smtClean="0"/>
              <a:t>They use a computer to dial numbers to see if it is a working number – then sell it to telemarketers</a:t>
            </a:r>
          </a:p>
          <a:p>
            <a:r>
              <a:rPr lang="en-US" dirty="0" smtClean="0"/>
              <a:t>Don’t those calls annoy you?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" cy="162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371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43701" y="0"/>
            <a:ext cx="24003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Neuropol" pitchFamily="34" charset="0"/>
              </a:rPr>
              <a:t>Does God Annoy You?</a:t>
            </a:r>
            <a:endParaRPr lang="en-US" dirty="0">
              <a:latin typeface="Neuropo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2 Thessalonians 2:14  </a:t>
            </a:r>
            <a:r>
              <a:rPr lang="en-US" dirty="0" smtClean="0"/>
              <a:t>to which He called you by our gospel, for the obtaining of the glory of our Lord Jesus Christ. </a:t>
            </a:r>
            <a:endParaRPr lang="en-US" dirty="0"/>
          </a:p>
          <a:p>
            <a:r>
              <a:rPr lang="en-US" dirty="0" smtClean="0"/>
              <a:t>God is calling YOU.</a:t>
            </a:r>
          </a:p>
          <a:p>
            <a:r>
              <a:rPr lang="en-US" dirty="0" smtClean="0"/>
              <a:t>Every sermon, invitation song, Bible study is another call from God.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You are being called by the gospel of Christ.</a:t>
            </a:r>
          </a:p>
          <a:p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Neuropol" pitchFamily="34" charset="0"/>
              </a:rPr>
              <a:t>Junk Mail</a:t>
            </a:r>
            <a:endParaRPr lang="en-US" dirty="0">
              <a:latin typeface="Neuropo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686800" cy="4572000"/>
          </a:xfrm>
        </p:spPr>
        <p:txBody>
          <a:bodyPr/>
          <a:lstStyle/>
          <a:p>
            <a:r>
              <a:rPr lang="en-US" dirty="0" smtClean="0"/>
              <a:t>Almost every day my mailbox has mail trying to sell me things I don’t want or need.</a:t>
            </a:r>
          </a:p>
          <a:p>
            <a:r>
              <a:rPr lang="en-US" dirty="0" smtClean="0"/>
              <a:t>Recently I got mail for:</a:t>
            </a:r>
          </a:p>
          <a:p>
            <a:pPr lvl="1"/>
            <a:r>
              <a:rPr lang="en-US" dirty="0" smtClean="0"/>
              <a:t>Don’t prick your finger any more with the new meter to check your blood sugar.</a:t>
            </a:r>
          </a:p>
          <a:p>
            <a:pPr lvl="1"/>
            <a:r>
              <a:rPr lang="en-US" dirty="0" smtClean="0"/>
              <a:t>Leave cable </a:t>
            </a:r>
            <a:r>
              <a:rPr lang="en-US" dirty="0" smtClean="0"/>
              <a:t> for DirecTV and </a:t>
            </a:r>
            <a:r>
              <a:rPr lang="en-US" dirty="0" smtClean="0"/>
              <a:t>we will give you $50.</a:t>
            </a:r>
          </a:p>
          <a:p>
            <a:pPr lvl="1"/>
            <a:r>
              <a:rPr lang="en-US" dirty="0" smtClean="0"/>
              <a:t>You can get an electric wheelchair at no cost to </a:t>
            </a:r>
            <a:r>
              <a:rPr lang="en-US" dirty="0" smtClean="0"/>
              <a:t>you.</a:t>
            </a:r>
          </a:p>
          <a:p>
            <a:pPr lvl="1"/>
            <a:r>
              <a:rPr lang="en-US" dirty="0" smtClean="0"/>
              <a:t>I got a </a:t>
            </a:r>
            <a:r>
              <a:rPr lang="en-US" dirty="0" smtClean="0"/>
              <a:t>special deal on a hearing aid.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3800" y="-1"/>
            <a:ext cx="1600201" cy="183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133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Neuropol" pitchFamily="34" charset="0"/>
              </a:rPr>
              <a:t>Junk Mail</a:t>
            </a:r>
            <a:endParaRPr lang="en-US" dirty="0">
              <a:latin typeface="Neuropo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r>
              <a:rPr lang="en-US" dirty="0" smtClean="0"/>
              <a:t>Almost every bill includes:</a:t>
            </a:r>
          </a:p>
          <a:p>
            <a:pPr lvl="1"/>
            <a:r>
              <a:rPr lang="en-US" dirty="0" smtClean="0"/>
              <a:t>Credit card checks so they can charge you interest</a:t>
            </a:r>
          </a:p>
          <a:p>
            <a:pPr lvl="1"/>
            <a:r>
              <a:rPr lang="en-US" dirty="0" smtClean="0"/>
              <a:t>Ads for more junk</a:t>
            </a:r>
          </a:p>
          <a:p>
            <a:pPr lvl="1"/>
            <a:r>
              <a:rPr lang="en-US" dirty="0" smtClean="0"/>
              <a:t>Companies I already use try to sell me what I already have.</a:t>
            </a:r>
          </a:p>
          <a:p>
            <a:pPr lvl="1"/>
            <a:r>
              <a:rPr lang="en-US" dirty="0" smtClean="0"/>
              <a:t>Ads for things unrelated to what the bill is</a:t>
            </a:r>
          </a:p>
          <a:p>
            <a:pPr lvl="1"/>
            <a:endParaRPr lang="en-US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15734" y="0"/>
            <a:ext cx="1528267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133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Neuropol" pitchFamily="34" charset="0"/>
              </a:rPr>
              <a:t>Junk Mail</a:t>
            </a:r>
            <a:endParaRPr lang="en-US" dirty="0">
              <a:latin typeface="Neuropo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r>
              <a:rPr lang="en-US" dirty="0" smtClean="0"/>
              <a:t>Andy Rooney has some suggestions for what to do with all the junk mail you get:</a:t>
            </a:r>
          </a:p>
          <a:p>
            <a:pPr lvl="1"/>
            <a:r>
              <a:rPr lang="en-US" dirty="0" smtClean="0"/>
              <a:t>Mail them back with the payment.</a:t>
            </a:r>
          </a:p>
          <a:p>
            <a:pPr lvl="1"/>
            <a:r>
              <a:rPr lang="en-US" dirty="0" smtClean="0"/>
              <a:t>Use the free postage envelopes to mail them back</a:t>
            </a:r>
          </a:p>
          <a:p>
            <a:pPr lvl="1"/>
            <a:r>
              <a:rPr lang="en-US" dirty="0" smtClean="0"/>
              <a:t>Make sure your name is not on them.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15734" y="0"/>
            <a:ext cx="1528267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133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Neuropol" pitchFamily="34" charset="0"/>
              </a:rPr>
              <a:t>Does God Annoy You?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Bible – over 270 times – “written”</a:t>
            </a:r>
          </a:p>
          <a:p>
            <a:r>
              <a:rPr lang="en-US" dirty="0" smtClean="0"/>
              <a:t>Almost all of them are in reference to God’s writing – Scripture, the Bible.</a:t>
            </a:r>
          </a:p>
          <a:p>
            <a:pPr lvl="1"/>
            <a:r>
              <a:rPr lang="en-US" dirty="0" smtClean="0"/>
              <a:t>God has written us</a:t>
            </a:r>
          </a:p>
          <a:p>
            <a:pPr lvl="1"/>
            <a:r>
              <a:rPr lang="en-US" dirty="0" smtClean="0"/>
              <a:t>Epistle = letter</a:t>
            </a:r>
          </a:p>
          <a:p>
            <a:pPr lvl="1"/>
            <a:r>
              <a:rPr lang="en-US" dirty="0" smtClean="0"/>
              <a:t>Paul, Peter, James, Jude, John – wrote epistles</a:t>
            </a:r>
          </a:p>
          <a:p>
            <a:pPr lvl="1"/>
            <a:r>
              <a:rPr lang="en-US" dirty="0" smtClean="0"/>
              <a:t>Jesus wrote letters to the 7 churches of Asia in Revelation 2-3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662</Words>
  <Application>Microsoft Office PowerPoint</Application>
  <PresentationFormat>On-screen Show (4:3)</PresentationFormat>
  <Paragraphs>64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DOES GOD ANNOY YOU?</vt:lpstr>
      <vt:lpstr>Some things annoy us</vt:lpstr>
      <vt:lpstr>Telemarketer</vt:lpstr>
      <vt:lpstr>Telemarketer</vt:lpstr>
      <vt:lpstr>Does God Annoy You?</vt:lpstr>
      <vt:lpstr>Junk Mail</vt:lpstr>
      <vt:lpstr>Junk Mail</vt:lpstr>
      <vt:lpstr>Junk Mail</vt:lpstr>
      <vt:lpstr>Does God Annoy You?</vt:lpstr>
      <vt:lpstr>Does God Annoy You?</vt:lpstr>
      <vt:lpstr>Knock at the Door</vt:lpstr>
      <vt:lpstr>Knock at the Door</vt:lpstr>
      <vt:lpstr>Does God Annoy You?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DOES GOD ANNOY YOU?</dc:title>
  <dc:creator>Manly Luscombe</dc:creator>
  <cp:lastModifiedBy>Manly Luscombe</cp:lastModifiedBy>
  <cp:revision>12</cp:revision>
  <dcterms:created xsi:type="dcterms:W3CDTF">2010-07-03T19:39:59Z</dcterms:created>
  <dcterms:modified xsi:type="dcterms:W3CDTF">2010-07-04T01:13:08Z</dcterms:modified>
</cp:coreProperties>
</file>