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5" r:id="rId5"/>
    <p:sldId id="310" r:id="rId6"/>
    <p:sldId id="311" r:id="rId7"/>
    <p:sldId id="312" r:id="rId8"/>
    <p:sldId id="313" r:id="rId9"/>
    <p:sldId id="314" r:id="rId10"/>
    <p:sldId id="315" r:id="rId11"/>
    <p:sldId id="316" r:id="rId12"/>
    <p:sldId id="317" r:id="rId13"/>
    <p:sldId id="318"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29" autoAdjust="0"/>
  </p:normalViewPr>
  <p:slideViewPr>
    <p:cSldViewPr showGuides="1">
      <p:cViewPr varScale="1">
        <p:scale>
          <a:sx n="72" d="100"/>
          <a:sy n="72" d="100"/>
        </p:scale>
        <p:origin x="654"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10/20/2016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10/20/2016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10/20/2016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10/20/2016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10/20/2016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10/20/2016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10/20/2016</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10/20/2016</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10/20/2016</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10/20/2016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10/20/2016</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10/20/2016</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1828800"/>
            <a:ext cx="9143998" cy="2895600"/>
          </a:xfrm>
        </p:spPr>
        <p:txBody>
          <a:bodyPr/>
          <a:lstStyle/>
          <a:p>
            <a:r>
              <a:rPr lang="en-US" dirty="0"/>
              <a:t>There’s An App For That!</a:t>
            </a:r>
          </a:p>
        </p:txBody>
      </p:sp>
      <p:sp>
        <p:nvSpPr>
          <p:cNvPr id="4" name="Subtitle 3"/>
          <p:cNvSpPr>
            <a:spLocks noGrp="1"/>
          </p:cNvSpPr>
          <p:nvPr>
            <p:ph type="subTitle" idx="1"/>
          </p:nvPr>
        </p:nvSpPr>
        <p:spPr/>
        <p:txBody>
          <a:bodyPr>
            <a:normAutofit/>
          </a:bodyPr>
          <a:lstStyle/>
          <a:p>
            <a:r>
              <a:rPr lang="it-IT" sz="2800" dirty="0"/>
              <a:t>When you need some help with a problem in life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3" y="152400"/>
            <a:ext cx="5105400" cy="333836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The APP Still Works</a:t>
            </a:r>
          </a:p>
        </p:txBody>
      </p:sp>
      <p:sp>
        <p:nvSpPr>
          <p:cNvPr id="3" name="Content Placeholder 2"/>
          <p:cNvSpPr>
            <a:spLocks noGrp="1"/>
          </p:cNvSpPr>
          <p:nvPr>
            <p:ph idx="1"/>
          </p:nvPr>
        </p:nvSpPr>
        <p:spPr>
          <a:xfrm>
            <a:off x="836613" y="1904999"/>
            <a:ext cx="10515600" cy="4114801"/>
          </a:xfrm>
        </p:spPr>
        <p:txBody>
          <a:bodyPr>
            <a:noAutofit/>
          </a:bodyPr>
          <a:lstStyle/>
          <a:p>
            <a:r>
              <a:rPr lang="en-US" sz="4400" b="1" dirty="0"/>
              <a:t>Ephesians 3:20-21 </a:t>
            </a:r>
            <a:r>
              <a:rPr lang="en-US" sz="4400" b="1" baseline="30000" dirty="0"/>
              <a:t>20</a:t>
            </a:r>
            <a:r>
              <a:rPr lang="en-US" sz="4400" b="1" dirty="0"/>
              <a:t> Now to Him who is </a:t>
            </a:r>
            <a:r>
              <a:rPr lang="en-US" sz="4400" b="1" u="sng" dirty="0"/>
              <a:t>able</a:t>
            </a:r>
            <a:r>
              <a:rPr lang="en-US" sz="4400" b="1" dirty="0"/>
              <a:t> to do </a:t>
            </a:r>
            <a:r>
              <a:rPr lang="en-US" sz="4400" b="1" u="sng" dirty="0"/>
              <a:t>exceedingly</a:t>
            </a:r>
            <a:r>
              <a:rPr lang="en-US" sz="4400" b="1" dirty="0"/>
              <a:t> </a:t>
            </a:r>
            <a:r>
              <a:rPr lang="en-US" sz="4400" b="1" u="sng" dirty="0"/>
              <a:t>abundantly</a:t>
            </a:r>
            <a:r>
              <a:rPr lang="en-US" sz="4400" b="1" dirty="0"/>
              <a:t> </a:t>
            </a:r>
            <a:r>
              <a:rPr lang="en-US" sz="4400" b="1" u="sng" dirty="0"/>
              <a:t>above</a:t>
            </a:r>
            <a:r>
              <a:rPr lang="en-US" sz="4400" b="1" dirty="0"/>
              <a:t> </a:t>
            </a:r>
            <a:r>
              <a:rPr lang="en-US" sz="4400" b="1" u="sng" dirty="0"/>
              <a:t>all</a:t>
            </a:r>
            <a:r>
              <a:rPr lang="en-US" sz="4400" b="1" dirty="0"/>
              <a:t> that we </a:t>
            </a:r>
            <a:r>
              <a:rPr lang="en-US" sz="4400" b="1" u="sng" dirty="0"/>
              <a:t>ask or think</a:t>
            </a:r>
            <a:r>
              <a:rPr lang="en-US" sz="4400" b="1" dirty="0"/>
              <a:t>, according to the power that works in us, </a:t>
            </a:r>
            <a:r>
              <a:rPr lang="en-US" sz="4400" b="1" baseline="30000" dirty="0"/>
              <a:t>21</a:t>
            </a:r>
            <a:r>
              <a:rPr lang="en-US" sz="4400" b="1" dirty="0"/>
              <a:t> to Him </a:t>
            </a:r>
            <a:r>
              <a:rPr lang="en-US" sz="4400" b="1" i="1" dirty="0"/>
              <a:t>be</a:t>
            </a:r>
            <a:r>
              <a:rPr lang="en-US" sz="4400" b="1" dirty="0"/>
              <a:t> glory in the church by Christ Jesus to all generations, forever and ever. Amen. </a:t>
            </a:r>
          </a:p>
        </p:txBody>
      </p:sp>
    </p:spTree>
    <p:extLst>
      <p:ext uri="{BB962C8B-B14F-4D97-AF65-F5344CB8AC3E}">
        <p14:creationId xmlns:p14="http://schemas.microsoft.com/office/powerpoint/2010/main" val="1428687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a:t>Most Cell Phones and Tablets – </a:t>
            </a:r>
            <a:br>
              <a:rPr lang="en-US" sz="4000" b="1" dirty="0"/>
            </a:br>
            <a:r>
              <a:rPr lang="en-US" sz="4000" b="1" dirty="0"/>
              <a:t>Use Apps</a:t>
            </a:r>
          </a:p>
        </p:txBody>
      </p:sp>
      <p:sp>
        <p:nvSpPr>
          <p:cNvPr id="14" name="Content Placeholder 13"/>
          <p:cNvSpPr>
            <a:spLocks noGrp="1"/>
          </p:cNvSpPr>
          <p:nvPr>
            <p:ph idx="1"/>
          </p:nvPr>
        </p:nvSpPr>
        <p:spPr/>
        <p:txBody>
          <a:bodyPr/>
          <a:lstStyle/>
          <a:p>
            <a:r>
              <a:rPr lang="en-US" sz="2800" dirty="0"/>
              <a:t>For those unfamiliar – App is a small program that does some task, solves some problem, finds solutions </a:t>
            </a:r>
          </a:p>
          <a:p>
            <a:r>
              <a:rPr lang="en-US" sz="2800" dirty="0"/>
              <a:t>You just go to an App Store. Most apps are free, some have a small fee for their use.</a:t>
            </a:r>
          </a:p>
          <a:p>
            <a:r>
              <a:rPr lang="en-US" sz="2800" b="1" dirty="0"/>
              <a:t>Common Apps </a:t>
            </a:r>
            <a:r>
              <a:rPr lang="en-US" sz="2800" dirty="0"/>
              <a:t>– Email, Facebook, Twitter, Banking, Weather, News, Sports, Photos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12" y="4953000"/>
            <a:ext cx="5029200" cy="1737838"/>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When a problem arises – </a:t>
            </a:r>
            <a:br>
              <a:rPr lang="en-US" sz="4400" b="1" dirty="0"/>
            </a:br>
            <a:r>
              <a:rPr lang="en-US" sz="4400" b="1" dirty="0"/>
              <a:t>We need an app</a:t>
            </a:r>
          </a:p>
        </p:txBody>
      </p:sp>
      <p:sp>
        <p:nvSpPr>
          <p:cNvPr id="3" name="Content Placeholder 2"/>
          <p:cNvSpPr>
            <a:spLocks noGrp="1"/>
          </p:cNvSpPr>
          <p:nvPr>
            <p:ph idx="1"/>
          </p:nvPr>
        </p:nvSpPr>
        <p:spPr>
          <a:xfrm>
            <a:off x="684213" y="2286000"/>
            <a:ext cx="8077199" cy="4191000"/>
          </a:xfrm>
        </p:spPr>
        <p:txBody>
          <a:bodyPr>
            <a:noAutofit/>
          </a:bodyPr>
          <a:lstStyle/>
          <a:p>
            <a:r>
              <a:rPr lang="en-US" sz="3600" dirty="0"/>
              <a:t>Life has problems, bumps in the road, times of crisis</a:t>
            </a:r>
          </a:p>
          <a:p>
            <a:r>
              <a:rPr lang="en-US" sz="3600" dirty="0"/>
              <a:t>When we need some help – There is an app for that</a:t>
            </a:r>
          </a:p>
          <a:p>
            <a:r>
              <a:rPr lang="en-US" sz="3600" dirty="0"/>
              <a:t>Providence is God’s “App” to help with these situations.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812" y="955676"/>
            <a:ext cx="3048000" cy="5424714"/>
          </a:xfrm>
          <a:prstGeom prst="rect">
            <a:avLst/>
          </a:prstGeom>
        </p:spPr>
      </p:pic>
    </p:spTree>
    <p:extLst>
      <p:ext uri="{BB962C8B-B14F-4D97-AF65-F5344CB8AC3E}">
        <p14:creationId xmlns:p14="http://schemas.microsoft.com/office/powerpoint/2010/main" val="2931932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Examples</a:t>
            </a:r>
          </a:p>
        </p:txBody>
      </p:sp>
      <p:sp>
        <p:nvSpPr>
          <p:cNvPr id="3" name="Content Placeholder 2"/>
          <p:cNvSpPr>
            <a:spLocks noGrp="1"/>
          </p:cNvSpPr>
          <p:nvPr>
            <p:ph idx="1"/>
          </p:nvPr>
        </p:nvSpPr>
        <p:spPr>
          <a:xfrm>
            <a:off x="989013" y="1904999"/>
            <a:ext cx="10210800" cy="4495801"/>
          </a:xfrm>
        </p:spPr>
        <p:txBody>
          <a:bodyPr>
            <a:normAutofit/>
          </a:bodyPr>
          <a:lstStyle/>
          <a:p>
            <a:r>
              <a:rPr lang="en-US" sz="2800" b="1" u="sng" dirty="0"/>
              <a:t>Abraham</a:t>
            </a:r>
            <a:r>
              <a:rPr lang="en-US" sz="2800" b="1" dirty="0"/>
              <a:t> – had no animal for sacrifice</a:t>
            </a:r>
          </a:p>
          <a:p>
            <a:r>
              <a:rPr lang="en-US" sz="2800" b="1" dirty="0"/>
              <a:t>Genesis 22:7-8 </a:t>
            </a:r>
            <a:r>
              <a:rPr lang="en-US" sz="2800" b="1" baseline="30000" dirty="0"/>
              <a:t>7</a:t>
            </a:r>
            <a:r>
              <a:rPr lang="en-US" sz="2800" b="1" dirty="0"/>
              <a:t> But Isaac spoke to Abraham his father and said, "My father!" And he said, "Here I am, my son." Then he said, "Look, the fire and the wood, but where </a:t>
            </a:r>
            <a:r>
              <a:rPr lang="en-US" sz="2800" b="1" i="1" dirty="0"/>
              <a:t>is</a:t>
            </a:r>
            <a:r>
              <a:rPr lang="en-US" sz="2800" b="1" dirty="0"/>
              <a:t> the lamb for a burnt offering?" </a:t>
            </a:r>
            <a:r>
              <a:rPr lang="en-US" sz="2800" b="1" baseline="30000" dirty="0"/>
              <a:t>8</a:t>
            </a:r>
            <a:r>
              <a:rPr lang="en-US" sz="2800" b="1" dirty="0"/>
              <a:t> And Abraham said, "My son, God will provide for Himself the lamb for a burnt offering." So the two of them went together. </a:t>
            </a:r>
          </a:p>
          <a:p>
            <a:r>
              <a:rPr lang="en-US" sz="2800" b="1" dirty="0"/>
              <a:t>Genesis 22:14 And Abraham called the name of the place, The-</a:t>
            </a:r>
            <a:r>
              <a:rPr lang="en-US" sz="2800" b="1" cap="small" dirty="0"/>
              <a:t>Lord</a:t>
            </a:r>
            <a:r>
              <a:rPr lang="en-US" sz="2800" b="1" dirty="0"/>
              <a:t>-Will-Provide; as it is said </a:t>
            </a:r>
            <a:r>
              <a:rPr lang="en-US" sz="2800" b="1" i="1" dirty="0"/>
              <a:t>to</a:t>
            </a:r>
            <a:r>
              <a:rPr lang="en-US" sz="2800" b="1" dirty="0"/>
              <a:t> this day, "In the Mount of The </a:t>
            </a:r>
            <a:r>
              <a:rPr lang="en-US" sz="2800" b="1" cap="small" dirty="0"/>
              <a:t>Lord</a:t>
            </a:r>
            <a:r>
              <a:rPr lang="en-US" sz="2800" b="1" dirty="0"/>
              <a:t> it shall be provided." </a:t>
            </a:r>
          </a:p>
        </p:txBody>
      </p:sp>
    </p:spTree>
    <p:extLst>
      <p:ext uri="{BB962C8B-B14F-4D97-AF65-F5344CB8AC3E}">
        <p14:creationId xmlns:p14="http://schemas.microsoft.com/office/powerpoint/2010/main" val="4155335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Examples</a:t>
            </a:r>
          </a:p>
        </p:txBody>
      </p:sp>
      <p:sp>
        <p:nvSpPr>
          <p:cNvPr id="3" name="Content Placeholder 2"/>
          <p:cNvSpPr>
            <a:spLocks noGrp="1"/>
          </p:cNvSpPr>
          <p:nvPr>
            <p:ph idx="1"/>
          </p:nvPr>
        </p:nvSpPr>
        <p:spPr>
          <a:xfrm>
            <a:off x="989013" y="1904999"/>
            <a:ext cx="10210800" cy="4495801"/>
          </a:xfrm>
        </p:spPr>
        <p:txBody>
          <a:bodyPr>
            <a:normAutofit/>
          </a:bodyPr>
          <a:lstStyle/>
          <a:p>
            <a:r>
              <a:rPr lang="en-US" sz="3200" b="1" u="sng" dirty="0"/>
              <a:t>Joseph</a:t>
            </a:r>
            <a:r>
              <a:rPr lang="en-US" sz="3200" b="1" dirty="0"/>
              <a:t> – in prison on false charges</a:t>
            </a:r>
          </a:p>
          <a:p>
            <a:r>
              <a:rPr lang="en-US" sz="3200" b="1" dirty="0"/>
              <a:t>Genesis 45:7-8 </a:t>
            </a:r>
            <a:r>
              <a:rPr lang="en-US" sz="3200" b="1" baseline="30000" dirty="0"/>
              <a:t>7</a:t>
            </a:r>
            <a:r>
              <a:rPr lang="en-US" sz="3200" dirty="0"/>
              <a:t> And God sent me before you to preserve a posterity for you in the earth, and to save your lives by a great deliverance. </a:t>
            </a:r>
            <a:r>
              <a:rPr lang="en-US" sz="3200" b="1" baseline="30000" dirty="0"/>
              <a:t>8</a:t>
            </a:r>
            <a:r>
              <a:rPr lang="en-US" sz="3200" dirty="0"/>
              <a:t> So now </a:t>
            </a:r>
            <a:r>
              <a:rPr lang="en-US" sz="3200" i="1" dirty="0"/>
              <a:t>it was</a:t>
            </a:r>
            <a:r>
              <a:rPr lang="en-US" sz="3200" dirty="0"/>
              <a:t> not you </a:t>
            </a:r>
            <a:r>
              <a:rPr lang="en-US" sz="3200" i="1" dirty="0"/>
              <a:t>who</a:t>
            </a:r>
            <a:r>
              <a:rPr lang="en-US" sz="3200" dirty="0"/>
              <a:t> sent me here, but God; and He has made me a father to Pharaoh, and lord of all his house, and a ruler throughout all the land of Egypt.</a:t>
            </a:r>
          </a:p>
        </p:txBody>
      </p:sp>
    </p:spTree>
    <p:extLst>
      <p:ext uri="{BB962C8B-B14F-4D97-AF65-F5344CB8AC3E}">
        <p14:creationId xmlns:p14="http://schemas.microsoft.com/office/powerpoint/2010/main" val="482298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Examples</a:t>
            </a:r>
          </a:p>
        </p:txBody>
      </p:sp>
      <p:sp>
        <p:nvSpPr>
          <p:cNvPr id="3" name="Content Placeholder 2"/>
          <p:cNvSpPr>
            <a:spLocks noGrp="1"/>
          </p:cNvSpPr>
          <p:nvPr>
            <p:ph idx="1"/>
          </p:nvPr>
        </p:nvSpPr>
        <p:spPr>
          <a:xfrm>
            <a:off x="989013" y="1904999"/>
            <a:ext cx="10210800" cy="4495801"/>
          </a:xfrm>
        </p:spPr>
        <p:txBody>
          <a:bodyPr>
            <a:normAutofit/>
          </a:bodyPr>
          <a:lstStyle/>
          <a:p>
            <a:r>
              <a:rPr lang="en-US" sz="3200" b="1" u="sng" dirty="0"/>
              <a:t>Esther</a:t>
            </a:r>
            <a:r>
              <a:rPr lang="en-US" sz="3200" b="1" dirty="0"/>
              <a:t> – in danger of being killed</a:t>
            </a:r>
          </a:p>
          <a:p>
            <a:r>
              <a:rPr lang="en-US" sz="3200" b="1" dirty="0"/>
              <a:t>Esther 4:13-14 </a:t>
            </a:r>
            <a:r>
              <a:rPr lang="en-US" b="1" baseline="30000" dirty="0"/>
              <a:t>13</a:t>
            </a:r>
            <a:r>
              <a:rPr lang="en-US" sz="3200" dirty="0"/>
              <a:t> And Mordecai told </a:t>
            </a:r>
            <a:r>
              <a:rPr lang="en-US" sz="3200" i="1" dirty="0"/>
              <a:t>them</a:t>
            </a:r>
            <a:r>
              <a:rPr lang="en-US" sz="3200" dirty="0"/>
              <a:t> to answer Esther: "Do not think in your heart that you will escape in the king's palace any more than all the other Jews. </a:t>
            </a:r>
            <a:r>
              <a:rPr lang="en-US" b="1" baseline="30000" dirty="0"/>
              <a:t>14</a:t>
            </a:r>
            <a:r>
              <a:rPr lang="en-US" sz="3200" dirty="0"/>
              <a:t> For if you remain completely silent at this time, relief and deliverance will arise for the Jews from another place, but you and your father's house will perish. Yet who knows whether you have come to the kingdom for </a:t>
            </a:r>
            <a:r>
              <a:rPr lang="en-US" sz="3200" i="1" dirty="0"/>
              <a:t>such</a:t>
            </a:r>
            <a:r>
              <a:rPr lang="en-US" sz="3200" dirty="0"/>
              <a:t> a time as this?"</a:t>
            </a:r>
          </a:p>
        </p:txBody>
      </p:sp>
    </p:spTree>
    <p:extLst>
      <p:ext uri="{BB962C8B-B14F-4D97-AF65-F5344CB8AC3E}">
        <p14:creationId xmlns:p14="http://schemas.microsoft.com/office/powerpoint/2010/main" val="10843006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APP Still Works</a:t>
            </a:r>
          </a:p>
        </p:txBody>
      </p:sp>
      <p:sp>
        <p:nvSpPr>
          <p:cNvPr id="3" name="Content Placeholder 2"/>
          <p:cNvSpPr>
            <a:spLocks noGrp="1"/>
          </p:cNvSpPr>
          <p:nvPr>
            <p:ph idx="1"/>
          </p:nvPr>
        </p:nvSpPr>
        <p:spPr>
          <a:xfrm>
            <a:off x="989013" y="1904999"/>
            <a:ext cx="10210800" cy="4495801"/>
          </a:xfrm>
        </p:spPr>
        <p:txBody>
          <a:bodyPr>
            <a:normAutofit/>
          </a:bodyPr>
          <a:lstStyle/>
          <a:p>
            <a:r>
              <a:rPr lang="en-US" sz="3200" b="1" dirty="0"/>
              <a:t>Philippians 2:13 for it is God who works in you both to will and to do for </a:t>
            </a:r>
            <a:r>
              <a:rPr lang="en-US" sz="3200" b="1" i="1" dirty="0"/>
              <a:t>His</a:t>
            </a:r>
            <a:r>
              <a:rPr lang="en-US" sz="3200" b="1" dirty="0"/>
              <a:t> good pleasure. </a:t>
            </a:r>
          </a:p>
          <a:p>
            <a:r>
              <a:rPr lang="en-US" sz="3200" b="1" dirty="0"/>
              <a:t>1 Corinthians 10:13 No temptation has overtaken you except such as is common to man; but God </a:t>
            </a:r>
            <a:r>
              <a:rPr lang="en-US" sz="3200" b="1" i="1" dirty="0"/>
              <a:t>is</a:t>
            </a:r>
            <a:r>
              <a:rPr lang="en-US" sz="3200" b="1" dirty="0"/>
              <a:t> faithful, who will not allow you to be tempted beyond what you are able, but with the temptation will also make the way of escape, that you may be able to bear </a:t>
            </a:r>
            <a:r>
              <a:rPr lang="en-US" sz="3200" b="1" i="1" dirty="0"/>
              <a:t>it.</a:t>
            </a:r>
            <a:endParaRPr lang="en-US" sz="3200" b="1" dirty="0"/>
          </a:p>
        </p:txBody>
      </p:sp>
    </p:spTree>
    <p:extLst>
      <p:ext uri="{BB962C8B-B14F-4D97-AF65-F5344CB8AC3E}">
        <p14:creationId xmlns:p14="http://schemas.microsoft.com/office/powerpoint/2010/main" val="2626768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APP Still Works</a:t>
            </a:r>
          </a:p>
        </p:txBody>
      </p:sp>
      <p:sp>
        <p:nvSpPr>
          <p:cNvPr id="3" name="Content Placeholder 2"/>
          <p:cNvSpPr>
            <a:spLocks noGrp="1"/>
          </p:cNvSpPr>
          <p:nvPr>
            <p:ph idx="1"/>
          </p:nvPr>
        </p:nvSpPr>
        <p:spPr>
          <a:xfrm>
            <a:off x="608012" y="1904999"/>
            <a:ext cx="10972799" cy="4724401"/>
          </a:xfrm>
        </p:spPr>
        <p:txBody>
          <a:bodyPr>
            <a:normAutofit/>
          </a:bodyPr>
          <a:lstStyle/>
          <a:p>
            <a:r>
              <a:rPr lang="en-US" sz="3600" b="1" dirty="0"/>
              <a:t>Hebrews 13:5-6 </a:t>
            </a:r>
            <a:r>
              <a:rPr lang="en-US" sz="3600" b="1" baseline="30000" dirty="0"/>
              <a:t>5</a:t>
            </a:r>
            <a:r>
              <a:rPr lang="en-US" sz="3600" b="1" dirty="0"/>
              <a:t> </a:t>
            </a:r>
            <a:r>
              <a:rPr lang="en-US" sz="3600" b="1" i="1" dirty="0"/>
              <a:t>Let your</a:t>
            </a:r>
            <a:r>
              <a:rPr lang="en-US" sz="3600" b="1" dirty="0"/>
              <a:t> conduct </a:t>
            </a:r>
            <a:r>
              <a:rPr lang="en-US" sz="3600" b="1" i="1" dirty="0"/>
              <a:t>be</a:t>
            </a:r>
            <a:r>
              <a:rPr lang="en-US" sz="3600" b="1" dirty="0"/>
              <a:t> without covetousness; </a:t>
            </a:r>
            <a:r>
              <a:rPr lang="en-US" sz="3600" b="1" i="1" dirty="0"/>
              <a:t>be</a:t>
            </a:r>
            <a:r>
              <a:rPr lang="en-US" sz="3600" b="1" dirty="0"/>
              <a:t> content with such things as you have. For He Himself has said, </a:t>
            </a:r>
            <a:r>
              <a:rPr lang="en-US" sz="3600" b="1" i="1" dirty="0"/>
              <a:t>"I will never leave you nor forsake you."</a:t>
            </a:r>
            <a:r>
              <a:rPr lang="en-US" sz="3600" b="1" dirty="0"/>
              <a:t> </a:t>
            </a:r>
            <a:r>
              <a:rPr lang="en-US" sz="3600" b="1" baseline="30000" dirty="0"/>
              <a:t>6</a:t>
            </a:r>
            <a:r>
              <a:rPr lang="en-US" sz="3600" b="1" dirty="0"/>
              <a:t> So we may boldly say: </a:t>
            </a:r>
            <a:r>
              <a:rPr lang="en-US" sz="3600" b="1" i="1" dirty="0"/>
              <a:t>"The </a:t>
            </a:r>
            <a:r>
              <a:rPr lang="en-US" sz="3600" b="1" i="1" cap="small" dirty="0"/>
              <a:t>Lord</a:t>
            </a:r>
            <a:r>
              <a:rPr lang="en-US" sz="3600" b="1" i="1" dirty="0"/>
              <a:t> is my helper;</a:t>
            </a:r>
            <a:r>
              <a:rPr lang="en-US" sz="3600" b="1" dirty="0"/>
              <a:t> </a:t>
            </a:r>
            <a:r>
              <a:rPr lang="en-US" sz="3600" b="1" i="1" dirty="0"/>
              <a:t>I will not fear.</a:t>
            </a:r>
            <a:r>
              <a:rPr lang="en-US" sz="3600" b="1" dirty="0"/>
              <a:t> </a:t>
            </a:r>
            <a:r>
              <a:rPr lang="en-US" sz="3600" b="1" i="1" dirty="0"/>
              <a:t>What can man do to me?“</a:t>
            </a:r>
          </a:p>
          <a:p>
            <a:r>
              <a:rPr lang="en-US" sz="3600" b="1" i="1" dirty="0"/>
              <a:t>Romans 8:28 </a:t>
            </a:r>
            <a:r>
              <a:rPr lang="en-US" sz="3600" b="1" dirty="0"/>
              <a:t>And we know that all things work together for good to those who love God, to those who are the called according to </a:t>
            </a:r>
            <a:r>
              <a:rPr lang="en-US" sz="3600" b="1" i="1" dirty="0"/>
              <a:t>His</a:t>
            </a:r>
            <a:r>
              <a:rPr lang="en-US" sz="3600" b="1" dirty="0"/>
              <a:t> purpose.</a:t>
            </a:r>
          </a:p>
        </p:txBody>
      </p:sp>
    </p:spTree>
    <p:extLst>
      <p:ext uri="{BB962C8B-B14F-4D97-AF65-F5344CB8AC3E}">
        <p14:creationId xmlns:p14="http://schemas.microsoft.com/office/powerpoint/2010/main" val="3859867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The APP Still Works</a:t>
            </a:r>
          </a:p>
        </p:txBody>
      </p:sp>
      <p:sp>
        <p:nvSpPr>
          <p:cNvPr id="3" name="Content Placeholder 2"/>
          <p:cNvSpPr>
            <a:spLocks noGrp="1"/>
          </p:cNvSpPr>
          <p:nvPr>
            <p:ph idx="1"/>
          </p:nvPr>
        </p:nvSpPr>
        <p:spPr>
          <a:xfrm>
            <a:off x="608012" y="1904999"/>
            <a:ext cx="11201400" cy="4648201"/>
          </a:xfrm>
        </p:spPr>
        <p:txBody>
          <a:bodyPr>
            <a:normAutofit/>
          </a:bodyPr>
          <a:lstStyle/>
          <a:p>
            <a:r>
              <a:rPr lang="en-US" sz="3600" b="1" dirty="0"/>
              <a:t>Romans 11:33-36 </a:t>
            </a:r>
            <a:r>
              <a:rPr lang="en-US" sz="3600" b="1" baseline="30000" dirty="0"/>
              <a:t>33</a:t>
            </a:r>
            <a:r>
              <a:rPr lang="en-US" sz="3600" b="1" dirty="0"/>
              <a:t> Oh, the depth of the riches both of the wisdom and knowledge of God! How unsearchable </a:t>
            </a:r>
            <a:r>
              <a:rPr lang="en-US" sz="3600" b="1" i="1" dirty="0"/>
              <a:t>are</a:t>
            </a:r>
            <a:r>
              <a:rPr lang="en-US" sz="3600" b="1" dirty="0"/>
              <a:t> His judgments and His ways past finding out! </a:t>
            </a:r>
            <a:r>
              <a:rPr lang="en-US" sz="3600" b="1" baseline="30000" dirty="0"/>
              <a:t>34</a:t>
            </a:r>
            <a:r>
              <a:rPr lang="en-US" sz="3600" b="1" dirty="0"/>
              <a:t> </a:t>
            </a:r>
            <a:r>
              <a:rPr lang="en-US" sz="3600" b="1" i="1" dirty="0"/>
              <a:t>"For who has known the mind of the </a:t>
            </a:r>
            <a:r>
              <a:rPr lang="en-US" sz="3600" b="1" i="1" cap="small" dirty="0"/>
              <a:t>Lord</a:t>
            </a:r>
            <a:r>
              <a:rPr lang="en-US" sz="3600" b="1" i="1" dirty="0"/>
              <a:t>?</a:t>
            </a:r>
            <a:r>
              <a:rPr lang="en-US" sz="3600" b="1" dirty="0"/>
              <a:t> </a:t>
            </a:r>
            <a:r>
              <a:rPr lang="en-US" sz="3600" b="1" i="1" dirty="0"/>
              <a:t>Or who has become His counselor?"</a:t>
            </a:r>
            <a:r>
              <a:rPr lang="en-US" sz="3600" b="1" dirty="0"/>
              <a:t> </a:t>
            </a:r>
            <a:r>
              <a:rPr lang="en-US" sz="3600" b="1" baseline="30000" dirty="0"/>
              <a:t>35</a:t>
            </a:r>
            <a:r>
              <a:rPr lang="en-US" sz="3600" b="1" dirty="0"/>
              <a:t> </a:t>
            </a:r>
            <a:r>
              <a:rPr lang="en-US" sz="3600" b="1" i="1" dirty="0"/>
              <a:t>"Or who has first given to Him</a:t>
            </a:r>
            <a:r>
              <a:rPr lang="en-US" sz="3600" b="1" dirty="0"/>
              <a:t> </a:t>
            </a:r>
            <a:r>
              <a:rPr lang="en-US" sz="3600" b="1" i="1" dirty="0"/>
              <a:t>And it shall be repaid to him?"</a:t>
            </a:r>
            <a:r>
              <a:rPr lang="en-US" sz="3600" b="1" dirty="0"/>
              <a:t> </a:t>
            </a:r>
            <a:r>
              <a:rPr lang="en-US" sz="3600" b="1" baseline="30000" dirty="0"/>
              <a:t>36</a:t>
            </a:r>
            <a:r>
              <a:rPr lang="en-US" sz="3600" b="1" dirty="0"/>
              <a:t> For of Him and through Him and to Him </a:t>
            </a:r>
            <a:r>
              <a:rPr lang="en-US" sz="3600" b="1" i="1" dirty="0"/>
              <a:t>are</a:t>
            </a:r>
            <a:r>
              <a:rPr lang="en-US" sz="3600" b="1" dirty="0"/>
              <a:t> all things, to whom </a:t>
            </a:r>
            <a:r>
              <a:rPr lang="en-US" sz="3600" b="1" i="1" dirty="0"/>
              <a:t>be</a:t>
            </a:r>
            <a:r>
              <a:rPr lang="en-US" sz="3600" b="1" dirty="0"/>
              <a:t> glory forever. Amen.</a:t>
            </a:r>
          </a:p>
        </p:txBody>
      </p:sp>
    </p:spTree>
    <p:extLst>
      <p:ext uri="{BB962C8B-B14F-4D97-AF65-F5344CB8AC3E}">
        <p14:creationId xmlns:p14="http://schemas.microsoft.com/office/powerpoint/2010/main" val="1769443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41</TotalTime>
  <Words>258</Words>
  <Application>Microsoft Office PowerPoint</Application>
  <PresentationFormat>Custom</PresentationFormat>
  <Paragraphs>30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Digital Blue Tunnel 16x9</vt:lpstr>
      <vt:lpstr>There’s An App For That!</vt:lpstr>
      <vt:lpstr>Most Cell Phones and Tablets –  Use Apps</vt:lpstr>
      <vt:lpstr>When a problem arises –  We need an app</vt:lpstr>
      <vt:lpstr>Examples</vt:lpstr>
      <vt:lpstr>Examples</vt:lpstr>
      <vt:lpstr>Examples</vt:lpstr>
      <vt:lpstr>The APP Still Works</vt:lpstr>
      <vt:lpstr>The APP Still Works</vt:lpstr>
      <vt:lpstr>The APP Still Works</vt:lpstr>
      <vt:lpstr>The APP Still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There’s An App For That</dc:title>
  <dc:creator>Manly Luscombe</dc:creator>
  <cp:lastModifiedBy>Manly Luscombe</cp:lastModifiedBy>
  <cp:revision>7</cp:revision>
  <dcterms:created xsi:type="dcterms:W3CDTF">2016-10-20T18:22:51Z</dcterms:created>
  <dcterms:modified xsi:type="dcterms:W3CDTF">2016-10-20T19:25:55Z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