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66" r:id="rId4"/>
    <p:sldId id="257" r:id="rId5"/>
    <p:sldId id="258" r:id="rId6"/>
    <p:sldId id="259" r:id="rId7"/>
    <p:sldId id="260" r:id="rId8"/>
    <p:sldId id="261" r:id="rId9"/>
    <p:sldId id="262" r:id="rId10"/>
    <p:sldId id="263" r:id="rId11"/>
    <p:sldId id="264"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0504BC16-DFB4-4613-A367-DEEE07A0334E}"/>
    <pc:docChg chg="modSld modMainMaster">
      <pc:chgData name="Manly Luscombe" userId="d66a401e1e7a39bf" providerId="LiveId" clId="{0504BC16-DFB4-4613-A367-DEEE07A0334E}" dt="2022-01-13T23:47:00.919" v="5"/>
      <pc:docMkLst>
        <pc:docMk/>
      </pc:docMkLst>
      <pc:sldChg chg="modTransition">
        <pc:chgData name="Manly Luscombe" userId="d66a401e1e7a39bf" providerId="LiveId" clId="{0504BC16-DFB4-4613-A367-DEEE07A0334E}" dt="2022-01-13T23:47:00.919" v="5"/>
        <pc:sldMkLst>
          <pc:docMk/>
          <pc:sldMk cId="2122428872" sldId="256"/>
        </pc:sldMkLst>
      </pc:sldChg>
      <pc:sldChg chg="modTransition">
        <pc:chgData name="Manly Luscombe" userId="d66a401e1e7a39bf" providerId="LiveId" clId="{0504BC16-DFB4-4613-A367-DEEE07A0334E}" dt="2022-01-13T23:47:00.919" v="5"/>
        <pc:sldMkLst>
          <pc:docMk/>
          <pc:sldMk cId="2317968620" sldId="257"/>
        </pc:sldMkLst>
      </pc:sldChg>
      <pc:sldChg chg="modTransition">
        <pc:chgData name="Manly Luscombe" userId="d66a401e1e7a39bf" providerId="LiveId" clId="{0504BC16-DFB4-4613-A367-DEEE07A0334E}" dt="2022-01-13T23:47:00.919" v="5"/>
        <pc:sldMkLst>
          <pc:docMk/>
          <pc:sldMk cId="329176442" sldId="258"/>
        </pc:sldMkLst>
      </pc:sldChg>
      <pc:sldChg chg="modTransition">
        <pc:chgData name="Manly Luscombe" userId="d66a401e1e7a39bf" providerId="LiveId" clId="{0504BC16-DFB4-4613-A367-DEEE07A0334E}" dt="2022-01-13T23:47:00.919" v="5"/>
        <pc:sldMkLst>
          <pc:docMk/>
          <pc:sldMk cId="3584756867" sldId="259"/>
        </pc:sldMkLst>
      </pc:sldChg>
      <pc:sldChg chg="modTransition">
        <pc:chgData name="Manly Luscombe" userId="d66a401e1e7a39bf" providerId="LiveId" clId="{0504BC16-DFB4-4613-A367-DEEE07A0334E}" dt="2022-01-13T23:47:00.919" v="5"/>
        <pc:sldMkLst>
          <pc:docMk/>
          <pc:sldMk cId="650202956" sldId="260"/>
        </pc:sldMkLst>
      </pc:sldChg>
      <pc:sldChg chg="modTransition">
        <pc:chgData name="Manly Luscombe" userId="d66a401e1e7a39bf" providerId="LiveId" clId="{0504BC16-DFB4-4613-A367-DEEE07A0334E}" dt="2022-01-13T23:47:00.919" v="5"/>
        <pc:sldMkLst>
          <pc:docMk/>
          <pc:sldMk cId="976193107" sldId="261"/>
        </pc:sldMkLst>
      </pc:sldChg>
      <pc:sldChg chg="modTransition">
        <pc:chgData name="Manly Luscombe" userId="d66a401e1e7a39bf" providerId="LiveId" clId="{0504BC16-DFB4-4613-A367-DEEE07A0334E}" dt="2022-01-13T23:47:00.919" v="5"/>
        <pc:sldMkLst>
          <pc:docMk/>
          <pc:sldMk cId="8120337" sldId="262"/>
        </pc:sldMkLst>
      </pc:sldChg>
      <pc:sldChg chg="modTransition">
        <pc:chgData name="Manly Luscombe" userId="d66a401e1e7a39bf" providerId="LiveId" clId="{0504BC16-DFB4-4613-A367-DEEE07A0334E}" dt="2022-01-13T23:47:00.919" v="5"/>
        <pc:sldMkLst>
          <pc:docMk/>
          <pc:sldMk cId="1451672875" sldId="263"/>
        </pc:sldMkLst>
      </pc:sldChg>
      <pc:sldChg chg="modTransition">
        <pc:chgData name="Manly Luscombe" userId="d66a401e1e7a39bf" providerId="LiveId" clId="{0504BC16-DFB4-4613-A367-DEEE07A0334E}" dt="2022-01-13T23:47:00.919" v="5"/>
        <pc:sldMkLst>
          <pc:docMk/>
          <pc:sldMk cId="3372950498" sldId="264"/>
        </pc:sldMkLst>
      </pc:sldChg>
      <pc:sldChg chg="modTransition">
        <pc:chgData name="Manly Luscombe" userId="d66a401e1e7a39bf" providerId="LiveId" clId="{0504BC16-DFB4-4613-A367-DEEE07A0334E}" dt="2022-01-13T23:47:00.919" v="5"/>
        <pc:sldMkLst>
          <pc:docMk/>
          <pc:sldMk cId="1510019752" sldId="265"/>
        </pc:sldMkLst>
      </pc:sldChg>
      <pc:sldChg chg="modTransition">
        <pc:chgData name="Manly Luscombe" userId="d66a401e1e7a39bf" providerId="LiveId" clId="{0504BC16-DFB4-4613-A367-DEEE07A0334E}" dt="2022-01-13T23:47:00.919" v="5"/>
        <pc:sldMkLst>
          <pc:docMk/>
          <pc:sldMk cId="4102712021" sldId="266"/>
        </pc:sldMkLst>
      </pc:sldChg>
      <pc:sldChg chg="modTransition">
        <pc:chgData name="Manly Luscombe" userId="d66a401e1e7a39bf" providerId="LiveId" clId="{0504BC16-DFB4-4613-A367-DEEE07A0334E}" dt="2022-01-13T23:47:00.919" v="5"/>
        <pc:sldMkLst>
          <pc:docMk/>
          <pc:sldMk cId="3780885032" sldId="267"/>
        </pc:sldMkLst>
      </pc:sldChg>
      <pc:sldMasterChg chg="modTransition modSldLayout">
        <pc:chgData name="Manly Luscombe" userId="d66a401e1e7a39bf" providerId="LiveId" clId="{0504BC16-DFB4-4613-A367-DEEE07A0334E}" dt="2022-01-13T23:47:00.919" v="5"/>
        <pc:sldMasterMkLst>
          <pc:docMk/>
          <pc:sldMasterMk cId="387845593" sldId="2147483648"/>
        </pc:sldMasterMkLst>
        <pc:sldLayoutChg chg="modTransition">
          <pc:chgData name="Manly Luscombe" userId="d66a401e1e7a39bf" providerId="LiveId" clId="{0504BC16-DFB4-4613-A367-DEEE07A0334E}" dt="2022-01-13T23:47:00.919" v="5"/>
          <pc:sldLayoutMkLst>
            <pc:docMk/>
            <pc:sldMasterMk cId="387845593" sldId="2147483648"/>
            <pc:sldLayoutMk cId="474643192" sldId="2147483649"/>
          </pc:sldLayoutMkLst>
        </pc:sldLayoutChg>
        <pc:sldLayoutChg chg="modTransition">
          <pc:chgData name="Manly Luscombe" userId="d66a401e1e7a39bf" providerId="LiveId" clId="{0504BC16-DFB4-4613-A367-DEEE07A0334E}" dt="2022-01-13T23:47:00.919" v="5"/>
          <pc:sldLayoutMkLst>
            <pc:docMk/>
            <pc:sldMasterMk cId="387845593" sldId="2147483648"/>
            <pc:sldLayoutMk cId="471204556" sldId="2147483650"/>
          </pc:sldLayoutMkLst>
        </pc:sldLayoutChg>
        <pc:sldLayoutChg chg="modTransition">
          <pc:chgData name="Manly Luscombe" userId="d66a401e1e7a39bf" providerId="LiveId" clId="{0504BC16-DFB4-4613-A367-DEEE07A0334E}" dt="2022-01-13T23:47:00.919" v="5"/>
          <pc:sldLayoutMkLst>
            <pc:docMk/>
            <pc:sldMasterMk cId="387845593" sldId="2147483648"/>
            <pc:sldLayoutMk cId="3923712867" sldId="2147483651"/>
          </pc:sldLayoutMkLst>
        </pc:sldLayoutChg>
        <pc:sldLayoutChg chg="modTransition">
          <pc:chgData name="Manly Luscombe" userId="d66a401e1e7a39bf" providerId="LiveId" clId="{0504BC16-DFB4-4613-A367-DEEE07A0334E}" dt="2022-01-13T23:47:00.919" v="5"/>
          <pc:sldLayoutMkLst>
            <pc:docMk/>
            <pc:sldMasterMk cId="387845593" sldId="2147483648"/>
            <pc:sldLayoutMk cId="1356179255" sldId="2147483652"/>
          </pc:sldLayoutMkLst>
        </pc:sldLayoutChg>
        <pc:sldLayoutChg chg="modTransition">
          <pc:chgData name="Manly Luscombe" userId="d66a401e1e7a39bf" providerId="LiveId" clId="{0504BC16-DFB4-4613-A367-DEEE07A0334E}" dt="2022-01-13T23:47:00.919" v="5"/>
          <pc:sldLayoutMkLst>
            <pc:docMk/>
            <pc:sldMasterMk cId="387845593" sldId="2147483648"/>
            <pc:sldLayoutMk cId="1851133048" sldId="2147483653"/>
          </pc:sldLayoutMkLst>
        </pc:sldLayoutChg>
        <pc:sldLayoutChg chg="modTransition">
          <pc:chgData name="Manly Luscombe" userId="d66a401e1e7a39bf" providerId="LiveId" clId="{0504BC16-DFB4-4613-A367-DEEE07A0334E}" dt="2022-01-13T23:47:00.919" v="5"/>
          <pc:sldLayoutMkLst>
            <pc:docMk/>
            <pc:sldMasterMk cId="387845593" sldId="2147483648"/>
            <pc:sldLayoutMk cId="1675714934" sldId="2147483654"/>
          </pc:sldLayoutMkLst>
        </pc:sldLayoutChg>
        <pc:sldLayoutChg chg="modTransition">
          <pc:chgData name="Manly Luscombe" userId="d66a401e1e7a39bf" providerId="LiveId" clId="{0504BC16-DFB4-4613-A367-DEEE07A0334E}" dt="2022-01-13T23:47:00.919" v="5"/>
          <pc:sldLayoutMkLst>
            <pc:docMk/>
            <pc:sldMasterMk cId="387845593" sldId="2147483648"/>
            <pc:sldLayoutMk cId="1492747249" sldId="2147483655"/>
          </pc:sldLayoutMkLst>
        </pc:sldLayoutChg>
        <pc:sldLayoutChg chg="modTransition">
          <pc:chgData name="Manly Luscombe" userId="d66a401e1e7a39bf" providerId="LiveId" clId="{0504BC16-DFB4-4613-A367-DEEE07A0334E}" dt="2022-01-13T23:47:00.919" v="5"/>
          <pc:sldLayoutMkLst>
            <pc:docMk/>
            <pc:sldMasterMk cId="387845593" sldId="2147483648"/>
            <pc:sldLayoutMk cId="690700116" sldId="2147483656"/>
          </pc:sldLayoutMkLst>
        </pc:sldLayoutChg>
        <pc:sldLayoutChg chg="modTransition">
          <pc:chgData name="Manly Luscombe" userId="d66a401e1e7a39bf" providerId="LiveId" clId="{0504BC16-DFB4-4613-A367-DEEE07A0334E}" dt="2022-01-13T23:47:00.919" v="5"/>
          <pc:sldLayoutMkLst>
            <pc:docMk/>
            <pc:sldMasterMk cId="387845593" sldId="2147483648"/>
            <pc:sldLayoutMk cId="242842413" sldId="2147483657"/>
          </pc:sldLayoutMkLst>
        </pc:sldLayoutChg>
        <pc:sldLayoutChg chg="modTransition">
          <pc:chgData name="Manly Luscombe" userId="d66a401e1e7a39bf" providerId="LiveId" clId="{0504BC16-DFB4-4613-A367-DEEE07A0334E}" dt="2022-01-13T23:47:00.919" v="5"/>
          <pc:sldLayoutMkLst>
            <pc:docMk/>
            <pc:sldMasterMk cId="387845593" sldId="2147483648"/>
            <pc:sldLayoutMk cId="2119452428" sldId="2147483658"/>
          </pc:sldLayoutMkLst>
        </pc:sldLayoutChg>
        <pc:sldLayoutChg chg="modTransition">
          <pc:chgData name="Manly Luscombe" userId="d66a401e1e7a39bf" providerId="LiveId" clId="{0504BC16-DFB4-4613-A367-DEEE07A0334E}" dt="2022-01-13T23:47:00.919" v="5"/>
          <pc:sldLayoutMkLst>
            <pc:docMk/>
            <pc:sldMasterMk cId="387845593" sldId="2147483648"/>
            <pc:sldLayoutMk cId="561877573"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134E5-EB74-4872-8365-F358164BAB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F0D3B0-98AF-43C2-92DC-BAC003A25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CA8E6A-8641-4A54-BD4C-DD68E169DB7A}"/>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5" name="Footer Placeholder 4">
            <a:extLst>
              <a:ext uri="{FF2B5EF4-FFF2-40B4-BE49-F238E27FC236}">
                <a16:creationId xmlns:a16="http://schemas.microsoft.com/office/drawing/2014/main" id="{92F7FF3F-9ECD-4C9E-AA4B-E6FC408791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90E25C-2C81-4CE9-BDF9-229A035C8996}"/>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474643192"/>
      </p:ext>
    </p:extLst>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5B6E9-441D-4601-A283-45B194C7C5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390187-1274-41F2-B34E-2347E092DC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3EB93A-D9ED-48A9-A96A-DFAB336E964D}"/>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5" name="Footer Placeholder 4">
            <a:extLst>
              <a:ext uri="{FF2B5EF4-FFF2-40B4-BE49-F238E27FC236}">
                <a16:creationId xmlns:a16="http://schemas.microsoft.com/office/drawing/2014/main" id="{4D1A4691-65CB-41DF-BED9-AE6886FF8E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625FF5-39E1-455B-A440-0B70CAE43E73}"/>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2119452428"/>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F3FA2C-C392-430D-98D7-409D282C3B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D319AE-C7AD-4DD1-A725-081B903C38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D4B31F-0C96-40EE-89D7-5EF6661A8365}"/>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5" name="Footer Placeholder 4">
            <a:extLst>
              <a:ext uri="{FF2B5EF4-FFF2-40B4-BE49-F238E27FC236}">
                <a16:creationId xmlns:a16="http://schemas.microsoft.com/office/drawing/2014/main" id="{89A5B9B7-74E2-4B16-837B-7BBE5340BB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60B293-F5B7-4077-852B-61763798330D}"/>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561877573"/>
      </p:ext>
    </p:extLst>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362E3-704D-47A1-A712-F2A32EEB00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760EA8-10D2-47A0-AB88-A50BD01367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CF8FA9-236D-4742-9B75-A50E3FEE50C7}"/>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5" name="Footer Placeholder 4">
            <a:extLst>
              <a:ext uri="{FF2B5EF4-FFF2-40B4-BE49-F238E27FC236}">
                <a16:creationId xmlns:a16="http://schemas.microsoft.com/office/drawing/2014/main" id="{BF3AD04A-6984-4995-8BC6-F5C2899261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D86BA6-399C-42D5-A254-F9309058329E}"/>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471204556"/>
      </p:ext>
    </p:extLst>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232F2-D2E7-42A7-89FC-E9632D15DB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BB3EBF-619B-458E-97CF-4CB8CE06F2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EE0489-464D-4D35-8DB3-EEFCED5552CC}"/>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5" name="Footer Placeholder 4">
            <a:extLst>
              <a:ext uri="{FF2B5EF4-FFF2-40B4-BE49-F238E27FC236}">
                <a16:creationId xmlns:a16="http://schemas.microsoft.com/office/drawing/2014/main" id="{A2AAF909-75CF-49CF-B500-5D16703ABF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BB42D2-9369-4B68-A3C7-45C1D8E09AF9}"/>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3923712867"/>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E32ED-8822-46A3-908F-AAF96F7FC6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559DA4-5211-475A-B150-626C45C12E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102C43-1357-46C8-B26F-FDFDB889DD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0872-3C50-4EF0-A9B5-EA7123328D15}"/>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6" name="Footer Placeholder 5">
            <a:extLst>
              <a:ext uri="{FF2B5EF4-FFF2-40B4-BE49-F238E27FC236}">
                <a16:creationId xmlns:a16="http://schemas.microsoft.com/office/drawing/2014/main" id="{83BC3021-8ECD-4551-8417-36F5163621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1CE61E-EDC6-44AA-9CBD-D7F225C7FA61}"/>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1356179255"/>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7DD77-6F24-4FA0-8EB1-173FF04079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64DBBB-D729-41FA-98AF-9691CBA033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19D61D-E398-4316-8971-C1897C75DD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6995C4-0922-48B1-8F77-FC81C2B3B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7A363E-9133-4688-B64D-FAE4B33889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F9D09C-A4F9-488E-B72C-28DE7A44EC3B}"/>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8" name="Footer Placeholder 7">
            <a:extLst>
              <a:ext uri="{FF2B5EF4-FFF2-40B4-BE49-F238E27FC236}">
                <a16:creationId xmlns:a16="http://schemas.microsoft.com/office/drawing/2014/main" id="{B6C2BD20-788D-4CB2-A6BB-32F15677B6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8E39F8-EC40-4AC7-B4BA-BD318EFEC8D0}"/>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1851133048"/>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F1649-6F01-4253-854F-FD2057048A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F59647-0DD3-427A-8D45-212C5322CA00}"/>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4" name="Footer Placeholder 3">
            <a:extLst>
              <a:ext uri="{FF2B5EF4-FFF2-40B4-BE49-F238E27FC236}">
                <a16:creationId xmlns:a16="http://schemas.microsoft.com/office/drawing/2014/main" id="{50D8C816-38A5-4ABC-B8BF-8BBD0CE90B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DC7D73-56BD-46A5-8585-F03AB5361AEF}"/>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1675714934"/>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18617A-BE16-40B7-8328-2B627CED94A6}"/>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3" name="Footer Placeholder 2">
            <a:extLst>
              <a:ext uri="{FF2B5EF4-FFF2-40B4-BE49-F238E27FC236}">
                <a16:creationId xmlns:a16="http://schemas.microsoft.com/office/drawing/2014/main" id="{1AAE1D4A-8B0A-4DEF-B2A9-6080FE8017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2581F5-8A90-4E07-9178-D2A657914223}"/>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1492747249"/>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364BE-34B4-4CFD-9203-60E586C644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0BED02-18B1-4AEA-9B88-428433EC20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1D1384-9043-4748-B749-71FC0523DF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E8E91F-E5CA-4DB7-8B85-CA3F8B21F18F}"/>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6" name="Footer Placeholder 5">
            <a:extLst>
              <a:ext uri="{FF2B5EF4-FFF2-40B4-BE49-F238E27FC236}">
                <a16:creationId xmlns:a16="http://schemas.microsoft.com/office/drawing/2014/main" id="{1CC91A22-A628-4A88-B165-26CE282BE9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019A05-A6E9-459E-B2D2-72249FD8F7DC}"/>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690700116"/>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4F8B-F8F4-4550-87AB-E30C912915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5F2604-2ED1-4967-A3CF-FAF2414E77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14F953-F373-4A19-AE00-E9B4627863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CB92D1-EE1F-44A7-A87D-E9BE923B1221}"/>
              </a:ext>
            </a:extLst>
          </p:cNvPr>
          <p:cNvSpPr>
            <a:spLocks noGrp="1"/>
          </p:cNvSpPr>
          <p:nvPr>
            <p:ph type="dt" sz="half" idx="10"/>
          </p:nvPr>
        </p:nvSpPr>
        <p:spPr/>
        <p:txBody>
          <a:bodyPr/>
          <a:lstStyle/>
          <a:p>
            <a:fld id="{274A919F-C0B0-4F81-9BEE-45245B723FDC}" type="datetimeFigureOut">
              <a:rPr lang="en-US" smtClean="0"/>
              <a:t>1/13/2022</a:t>
            </a:fld>
            <a:endParaRPr lang="en-US"/>
          </a:p>
        </p:txBody>
      </p:sp>
      <p:sp>
        <p:nvSpPr>
          <p:cNvPr id="6" name="Footer Placeholder 5">
            <a:extLst>
              <a:ext uri="{FF2B5EF4-FFF2-40B4-BE49-F238E27FC236}">
                <a16:creationId xmlns:a16="http://schemas.microsoft.com/office/drawing/2014/main" id="{CE01E93A-790D-4373-8DC8-D887572A9F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7A08B5-7581-47DB-A18B-80EEFEFF61F7}"/>
              </a:ext>
            </a:extLst>
          </p:cNvPr>
          <p:cNvSpPr>
            <a:spLocks noGrp="1"/>
          </p:cNvSpPr>
          <p:nvPr>
            <p:ph type="sldNum" sz="quarter" idx="12"/>
          </p:nvPr>
        </p:nvSpPr>
        <p:spPr/>
        <p:txBody>
          <a:bodyPr/>
          <a:lstStyle/>
          <a:p>
            <a:fld id="{348A0C4B-6B1B-42E9-9D42-4098376F8A2B}" type="slidenum">
              <a:rPr lang="en-US" smtClean="0"/>
              <a:t>‹#›</a:t>
            </a:fld>
            <a:endParaRPr lang="en-US"/>
          </a:p>
        </p:txBody>
      </p:sp>
    </p:spTree>
    <p:extLst>
      <p:ext uri="{BB962C8B-B14F-4D97-AF65-F5344CB8AC3E}">
        <p14:creationId xmlns:p14="http://schemas.microsoft.com/office/powerpoint/2010/main" val="242842413"/>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6B5B9A-C691-4CFC-829D-F7F0391C17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882939-E06D-406E-AF32-F8DBC93C60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173024-7C36-4101-9CAF-5C42C0A422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A919F-C0B0-4F81-9BEE-45245B723FDC}" type="datetimeFigureOut">
              <a:rPr lang="en-US" smtClean="0"/>
              <a:t>1/13/2022</a:t>
            </a:fld>
            <a:endParaRPr lang="en-US"/>
          </a:p>
        </p:txBody>
      </p:sp>
      <p:sp>
        <p:nvSpPr>
          <p:cNvPr id="5" name="Footer Placeholder 4">
            <a:extLst>
              <a:ext uri="{FF2B5EF4-FFF2-40B4-BE49-F238E27FC236}">
                <a16:creationId xmlns:a16="http://schemas.microsoft.com/office/drawing/2014/main" id="{9E29F170-14DC-4355-B504-0DAD27F59F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1AB902-15D4-4288-8329-163051409D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8A0C4B-6B1B-42E9-9D42-4098376F8A2B}" type="slidenum">
              <a:rPr lang="en-US" smtClean="0"/>
              <a:t>‹#›</a:t>
            </a:fld>
            <a:endParaRPr lang="en-US"/>
          </a:p>
        </p:txBody>
      </p:sp>
    </p:spTree>
    <p:extLst>
      <p:ext uri="{BB962C8B-B14F-4D97-AF65-F5344CB8AC3E}">
        <p14:creationId xmlns:p14="http://schemas.microsoft.com/office/powerpoint/2010/main" val="387845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8A096-258B-4DB4-8679-DCBA9A06FEA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65CC4E4B-D182-4C9D-BF34-02CCC2C48EF8}"/>
              </a:ext>
            </a:extLst>
          </p:cNvPr>
          <p:cNvSpPr>
            <a:spLocks noGrp="1"/>
          </p:cNvSpPr>
          <p:nvPr>
            <p:ph type="subTitle" idx="1"/>
          </p:nvPr>
        </p:nvSpPr>
        <p:spPr/>
        <p:txBody>
          <a:bodyPr/>
          <a:lstStyle/>
          <a:p>
            <a:endParaRPr lang="en-US"/>
          </a:p>
        </p:txBody>
      </p:sp>
      <p:pic>
        <p:nvPicPr>
          <p:cNvPr id="7" name="Picture 6">
            <a:extLst>
              <a:ext uri="{FF2B5EF4-FFF2-40B4-BE49-F238E27FC236}">
                <a16:creationId xmlns:a16="http://schemas.microsoft.com/office/drawing/2014/main" id="{CE12C66E-38AB-485C-83CD-AC78763FCB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64" y="36944"/>
            <a:ext cx="12099235" cy="7155877"/>
          </a:xfrm>
          <a:prstGeom prst="rect">
            <a:avLst/>
          </a:prstGeom>
        </p:spPr>
      </p:pic>
    </p:spTree>
    <p:extLst>
      <p:ext uri="{BB962C8B-B14F-4D97-AF65-F5344CB8AC3E}">
        <p14:creationId xmlns:p14="http://schemas.microsoft.com/office/powerpoint/2010/main" val="1510019752"/>
      </p:ext>
    </p:extLst>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4AAE4-C836-4B40-AFE7-BE1C663F1AA9}"/>
              </a:ext>
            </a:extLst>
          </p:cNvPr>
          <p:cNvSpPr>
            <a:spLocks noGrp="1"/>
          </p:cNvSpPr>
          <p:nvPr>
            <p:ph type="title"/>
          </p:nvPr>
        </p:nvSpPr>
        <p:spPr/>
        <p:txBody>
          <a:bodyPr/>
          <a:lstStyle/>
          <a:p>
            <a:r>
              <a:rPr lang="en-US" dirty="0">
                <a:latin typeface="Arial Black" panose="020B0A04020102020204" pitchFamily="34" charset="0"/>
              </a:rPr>
              <a:t>When should people say, Amen?</a:t>
            </a:r>
          </a:p>
        </p:txBody>
      </p:sp>
      <p:sp>
        <p:nvSpPr>
          <p:cNvPr id="3" name="Content Placeholder 2">
            <a:extLst>
              <a:ext uri="{FF2B5EF4-FFF2-40B4-BE49-F238E27FC236}">
                <a16:creationId xmlns:a16="http://schemas.microsoft.com/office/drawing/2014/main" id="{35716F29-ADD2-4BBF-9E44-74125BC49D34}"/>
              </a:ext>
            </a:extLst>
          </p:cNvPr>
          <p:cNvSpPr>
            <a:spLocks noGrp="1"/>
          </p:cNvSpPr>
          <p:nvPr>
            <p:ph idx="1"/>
          </p:nvPr>
        </p:nvSpPr>
        <p:spPr/>
        <p:txBody>
          <a:bodyPr>
            <a:normAutofit/>
          </a:bodyPr>
          <a:lstStyle/>
          <a:p>
            <a:r>
              <a:rPr lang="en-US" b="1" dirty="0">
                <a:latin typeface="Verdana" panose="020B0604030504040204" pitchFamily="34" charset="0"/>
                <a:ea typeface="Verdana" panose="020B0604030504040204" pitchFamily="34" charset="0"/>
              </a:rPr>
              <a:t>Prayer</a:t>
            </a:r>
          </a:p>
          <a:p>
            <a:endParaRPr lang="en-US" b="1" dirty="0">
              <a:latin typeface="Verdana" panose="020B0604030504040204" pitchFamily="34" charset="0"/>
              <a:ea typeface="Verdana" panose="020B0604030504040204" pitchFamily="34" charset="0"/>
            </a:endParaRPr>
          </a:p>
          <a:p>
            <a:pPr marR="0" algn="l" rtl="0"/>
            <a:r>
              <a:rPr lang="en-US" b="1" i="0" u="none" strike="noStrike" baseline="0" dirty="0">
                <a:latin typeface="Verdana" panose="020B0604030504040204" pitchFamily="34" charset="0"/>
              </a:rPr>
              <a:t>Song</a:t>
            </a:r>
          </a:p>
          <a:p>
            <a:pPr marR="0" algn="l" rtl="0"/>
            <a:endParaRPr lang="en-US" b="1" dirty="0">
              <a:latin typeface="Verdana" panose="020B0604030504040204" pitchFamily="34" charset="0"/>
            </a:endParaRPr>
          </a:p>
          <a:p>
            <a:pPr marR="0" algn="l" rtl="0"/>
            <a:r>
              <a:rPr lang="en-US" b="1" i="0" u="none" strike="noStrike" baseline="0" dirty="0">
                <a:latin typeface="Verdana" panose="020B0604030504040204" pitchFamily="34" charset="0"/>
              </a:rPr>
              <a:t>Sermon</a:t>
            </a:r>
          </a:p>
          <a:p>
            <a:pPr marR="0" algn="l" rtl="0"/>
            <a:endParaRPr lang="en-US" b="1" dirty="0">
              <a:latin typeface="Verdana" panose="020B0604030504040204" pitchFamily="34" charset="0"/>
            </a:endParaRPr>
          </a:p>
          <a:p>
            <a:pPr marR="0" algn="l" rtl="0"/>
            <a:r>
              <a:rPr lang="en-US" b="1" i="0" u="none" strike="noStrike" baseline="0" dirty="0">
                <a:latin typeface="Verdana" panose="020B0604030504040204" pitchFamily="34" charset="0"/>
              </a:rPr>
              <a:t>Scripture reading</a:t>
            </a:r>
          </a:p>
          <a:p>
            <a:endParaRPr lang="en-US" b="1" i="0" u="none" strike="noStrike" baseline="0" dirty="0">
              <a:latin typeface="Verdana" panose="020B0604030504040204" pitchFamily="34" charset="0"/>
            </a:endParaRPr>
          </a:p>
          <a:p>
            <a:endParaRPr lang="en-US" b="1" dirty="0"/>
          </a:p>
        </p:txBody>
      </p:sp>
    </p:spTree>
    <p:extLst>
      <p:ext uri="{BB962C8B-B14F-4D97-AF65-F5344CB8AC3E}">
        <p14:creationId xmlns:p14="http://schemas.microsoft.com/office/powerpoint/2010/main" val="1451672875"/>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4AAE4-C836-4B40-AFE7-BE1C663F1AA9}"/>
              </a:ext>
            </a:extLst>
          </p:cNvPr>
          <p:cNvSpPr>
            <a:spLocks noGrp="1"/>
          </p:cNvSpPr>
          <p:nvPr>
            <p:ph type="title"/>
          </p:nvPr>
        </p:nvSpPr>
        <p:spPr/>
        <p:txBody>
          <a:bodyPr/>
          <a:lstStyle/>
          <a:p>
            <a:r>
              <a:rPr lang="en-US" dirty="0">
                <a:latin typeface="Arial Black" panose="020B0A04020102020204" pitchFamily="34" charset="0"/>
              </a:rPr>
              <a:t>Why did we quit?</a:t>
            </a:r>
          </a:p>
        </p:txBody>
      </p:sp>
      <p:sp>
        <p:nvSpPr>
          <p:cNvPr id="3" name="Content Placeholder 2">
            <a:extLst>
              <a:ext uri="{FF2B5EF4-FFF2-40B4-BE49-F238E27FC236}">
                <a16:creationId xmlns:a16="http://schemas.microsoft.com/office/drawing/2014/main" id="{35716F29-ADD2-4BBF-9E44-74125BC49D34}"/>
              </a:ext>
            </a:extLst>
          </p:cNvPr>
          <p:cNvSpPr>
            <a:spLocks noGrp="1"/>
          </p:cNvSpPr>
          <p:nvPr>
            <p:ph idx="1"/>
          </p:nvPr>
        </p:nvSpPr>
        <p:spPr/>
        <p:txBody>
          <a:bodyPr>
            <a:normAutofit lnSpcReduction="10000"/>
          </a:bodyPr>
          <a:lstStyle/>
          <a:p>
            <a:r>
              <a:rPr lang="en-US" b="1" dirty="0">
                <a:latin typeface="Verdana" panose="020B0604030504040204" pitchFamily="34" charset="0"/>
                <a:ea typeface="Verdana" panose="020B0604030504040204" pitchFamily="34" charset="0"/>
              </a:rPr>
              <a:t>It was common in the days of Alexander Campbell and Barton W. Stone.</a:t>
            </a:r>
          </a:p>
          <a:p>
            <a:r>
              <a:rPr lang="en-US" b="1" i="0" u="none" strike="noStrike" baseline="0" dirty="0">
                <a:latin typeface="Verdana" panose="020B0604030504040204" pitchFamily="34" charset="0"/>
                <a:ea typeface="Verdana" panose="020B0604030504040204" pitchFamily="34" charset="0"/>
              </a:rPr>
              <a:t>It was common through the 1940’s and into the 1950’s.</a:t>
            </a:r>
          </a:p>
          <a:p>
            <a:endParaRPr lang="en-US" b="1" i="0" u="none" strike="noStrike" baseline="0" dirty="0">
              <a:latin typeface="Verdana" panose="020B0604030504040204" pitchFamily="34" charset="0"/>
              <a:ea typeface="Verdana" panose="020B0604030504040204" pitchFamily="34" charset="0"/>
            </a:endParaRPr>
          </a:p>
          <a:p>
            <a:r>
              <a:rPr lang="en-US" b="1" i="0" u="none" strike="noStrike" baseline="0" dirty="0">
                <a:latin typeface="Verdana" panose="020B0604030504040204" pitchFamily="34" charset="0"/>
                <a:ea typeface="Verdana" panose="020B0604030504040204" pitchFamily="34" charset="0"/>
              </a:rPr>
              <a:t>THEN WE CHANGED:</a:t>
            </a:r>
          </a:p>
          <a:p>
            <a:pPr lvl="1"/>
            <a:r>
              <a:rPr lang="en-US" sz="2800" b="1" i="0" u="none" strike="noStrike" baseline="0" dirty="0">
                <a:latin typeface="Verdana" panose="020B0604030504040204" pitchFamily="34" charset="0"/>
                <a:ea typeface="Verdana" panose="020B0604030504040204" pitchFamily="34" charset="0"/>
              </a:rPr>
              <a:t>Stiff and more formal worship</a:t>
            </a:r>
          </a:p>
          <a:p>
            <a:pPr lvl="1"/>
            <a:r>
              <a:rPr lang="en-US" sz="2800" b="1" dirty="0">
                <a:latin typeface="Verdana" panose="020B0604030504040204" pitchFamily="34" charset="0"/>
                <a:ea typeface="Verdana" panose="020B0604030504040204" pitchFamily="34" charset="0"/>
              </a:rPr>
              <a:t>Tradition bound</a:t>
            </a:r>
          </a:p>
          <a:p>
            <a:pPr lvl="1"/>
            <a:r>
              <a:rPr lang="en-US" sz="2800" b="1" dirty="0">
                <a:latin typeface="Verdana" panose="020B0604030504040204" pitchFamily="34" charset="0"/>
                <a:ea typeface="Verdana" panose="020B0604030504040204" pitchFamily="34" charset="0"/>
              </a:rPr>
              <a:t>Ritualistic</a:t>
            </a:r>
          </a:p>
          <a:p>
            <a:pPr lvl="1"/>
            <a:r>
              <a:rPr lang="en-US" sz="2800" b="1" i="0" u="none" strike="noStrike" baseline="0" dirty="0">
                <a:latin typeface="Verdana" panose="020B0604030504040204" pitchFamily="34" charset="0"/>
                <a:ea typeface="Verdana" panose="020B0604030504040204" pitchFamily="34" charset="0"/>
              </a:rPr>
              <a:t>Sophisticated</a:t>
            </a:r>
            <a:endParaRPr lang="en-US" sz="2800" b="1" i="0" u="none" strike="noStrike" baseline="0" dirty="0">
              <a:latin typeface="Verdana" panose="020B0604030504040204" pitchFamily="34" charset="0"/>
            </a:endParaRPr>
          </a:p>
          <a:p>
            <a:endParaRPr lang="en-US" b="1" i="0" u="none" strike="noStrike" baseline="0" dirty="0">
              <a:latin typeface="Verdana" panose="020B0604030504040204" pitchFamily="34" charset="0"/>
            </a:endParaRPr>
          </a:p>
          <a:p>
            <a:endParaRPr lang="en-US" b="1" dirty="0"/>
          </a:p>
        </p:txBody>
      </p:sp>
    </p:spTree>
    <p:extLst>
      <p:ext uri="{BB962C8B-B14F-4D97-AF65-F5344CB8AC3E}">
        <p14:creationId xmlns:p14="http://schemas.microsoft.com/office/powerpoint/2010/main" val="3372950498"/>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4AAE4-C836-4B40-AFE7-BE1C663F1AA9}"/>
              </a:ext>
            </a:extLst>
          </p:cNvPr>
          <p:cNvSpPr>
            <a:spLocks noGrp="1"/>
          </p:cNvSpPr>
          <p:nvPr>
            <p:ph type="title"/>
          </p:nvPr>
        </p:nvSpPr>
        <p:spPr/>
        <p:txBody>
          <a:bodyPr/>
          <a:lstStyle/>
          <a:p>
            <a:r>
              <a:rPr lang="en-US" dirty="0">
                <a:latin typeface="Arial Black" panose="020B0A04020102020204" pitchFamily="34" charset="0"/>
              </a:rPr>
              <a:t>The Last Word</a:t>
            </a:r>
          </a:p>
        </p:txBody>
      </p:sp>
      <p:sp>
        <p:nvSpPr>
          <p:cNvPr id="3" name="Content Placeholder 2">
            <a:extLst>
              <a:ext uri="{FF2B5EF4-FFF2-40B4-BE49-F238E27FC236}">
                <a16:creationId xmlns:a16="http://schemas.microsoft.com/office/drawing/2014/main" id="{35716F29-ADD2-4BBF-9E44-74125BC49D34}"/>
              </a:ext>
            </a:extLst>
          </p:cNvPr>
          <p:cNvSpPr>
            <a:spLocks noGrp="1"/>
          </p:cNvSpPr>
          <p:nvPr>
            <p:ph idx="1"/>
          </p:nvPr>
        </p:nvSpPr>
        <p:spPr/>
        <p:txBody>
          <a:bodyPr>
            <a:normAutofit/>
          </a:bodyPr>
          <a:lstStyle/>
          <a:p>
            <a:r>
              <a:rPr lang="en-US" sz="2800" b="1" i="0" u="none" strike="noStrike" baseline="0" dirty="0">
                <a:latin typeface="Verdana" panose="020B0604030504040204" pitchFamily="34" charset="0"/>
              </a:rPr>
              <a:t>(21)  The grace of our Lord Jesus Christ </a:t>
            </a:r>
            <a:r>
              <a:rPr lang="en-US" sz="2800" b="1" i="1" u="none" strike="noStrike" baseline="0" dirty="0">
                <a:latin typeface="Verdana" panose="020B0604030504040204" pitchFamily="34" charset="0"/>
              </a:rPr>
              <a:t>be</a:t>
            </a:r>
            <a:r>
              <a:rPr lang="en-US" sz="2800" b="1" i="0" u="none" strike="noStrike" baseline="0" dirty="0">
                <a:latin typeface="Verdana" panose="020B0604030504040204" pitchFamily="34" charset="0"/>
              </a:rPr>
              <a:t> with you all. Amen.</a:t>
            </a:r>
          </a:p>
          <a:p>
            <a:endParaRPr lang="en-US" b="1" dirty="0">
              <a:latin typeface="Verdana" panose="020B0604030504040204" pitchFamily="34" charset="0"/>
            </a:endParaRPr>
          </a:p>
          <a:p>
            <a:pPr marR="0" algn="l" rtl="0"/>
            <a:r>
              <a:rPr lang="en-US" b="1" i="0" u="none" strike="noStrike" baseline="0" dirty="0">
                <a:solidFill>
                  <a:srgbClr val="292F33"/>
                </a:solidFill>
                <a:latin typeface="Verdana" panose="020B0604030504040204" pitchFamily="34" charset="0"/>
              </a:rPr>
              <a:t>A.	God will bless us as we read publicly and privately from the Bible.</a:t>
            </a:r>
          </a:p>
          <a:p>
            <a:pPr marR="0" algn="l" rtl="0"/>
            <a:r>
              <a:rPr lang="en-US" b="1" i="0" u="none" strike="noStrike" baseline="0" dirty="0">
                <a:solidFill>
                  <a:srgbClr val="292F33"/>
                </a:solidFill>
                <a:latin typeface="Verdana" panose="020B0604030504040204" pitchFamily="34" charset="0"/>
              </a:rPr>
              <a:t>B.	God’s grace will shine on us as we listen, study and understand this book.</a:t>
            </a:r>
          </a:p>
          <a:p>
            <a:pPr marR="0" algn="l" rtl="0"/>
            <a:r>
              <a:rPr lang="en-US" b="1" i="0" u="none" strike="noStrike" baseline="0" dirty="0">
                <a:solidFill>
                  <a:srgbClr val="292F33"/>
                </a:solidFill>
                <a:latin typeface="Verdana" panose="020B0604030504040204" pitchFamily="34" charset="0"/>
              </a:rPr>
              <a:t>C.	Christ will be with you as you obey the commands of this book.</a:t>
            </a:r>
          </a:p>
          <a:p>
            <a:pPr marL="0" marR="0" indent="0" algn="l" rtl="0">
              <a:buNone/>
            </a:pPr>
            <a:endParaRPr lang="en-US" b="1" dirty="0">
              <a:latin typeface="Verdana" panose="020B0604030504040204" pitchFamily="34" charset="0"/>
            </a:endParaRPr>
          </a:p>
          <a:p>
            <a:endParaRPr lang="en-US" sz="2800" b="1" i="0" u="none" strike="noStrike" baseline="0" dirty="0">
              <a:latin typeface="Verdana" panose="020B0604030504040204" pitchFamily="34" charset="0"/>
            </a:endParaRPr>
          </a:p>
          <a:p>
            <a:endParaRPr lang="en-US" b="1" dirty="0"/>
          </a:p>
        </p:txBody>
      </p:sp>
    </p:spTree>
    <p:extLst>
      <p:ext uri="{BB962C8B-B14F-4D97-AF65-F5344CB8AC3E}">
        <p14:creationId xmlns:p14="http://schemas.microsoft.com/office/powerpoint/2010/main" val="3780885032"/>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19236-4F95-4C92-8D96-ADFD583D394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1FB2C75E-544F-4F5B-A5AB-CE6148C4ADA0}"/>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458E44EC-CA09-4D01-A9D1-0CD5596E10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026" y="3897"/>
            <a:ext cx="12032973" cy="6877246"/>
          </a:xfrm>
          <a:prstGeom prst="rect">
            <a:avLst/>
          </a:prstGeom>
        </p:spPr>
      </p:pic>
    </p:spTree>
    <p:extLst>
      <p:ext uri="{BB962C8B-B14F-4D97-AF65-F5344CB8AC3E}">
        <p14:creationId xmlns:p14="http://schemas.microsoft.com/office/powerpoint/2010/main" val="2122428872"/>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789AC-23B9-4371-B745-2257E9DDD29D}"/>
              </a:ext>
            </a:extLst>
          </p:cNvPr>
          <p:cNvSpPr>
            <a:spLocks noGrp="1"/>
          </p:cNvSpPr>
          <p:nvPr>
            <p:ph type="title"/>
          </p:nvPr>
        </p:nvSpPr>
        <p:spPr/>
        <p:txBody>
          <a:bodyPr>
            <a:normAutofit fontScale="90000"/>
          </a:bodyPr>
          <a:lstStyle/>
          <a:p>
            <a:r>
              <a:rPr lang="en-US" dirty="0">
                <a:latin typeface="Arial Black" panose="020B0A04020102020204" pitchFamily="34" charset="0"/>
              </a:rPr>
              <a:t>Revelation 22:21 </a:t>
            </a:r>
            <a:br>
              <a:rPr lang="en-US" dirty="0">
                <a:latin typeface="Arial Black" panose="020B0A04020102020204" pitchFamily="34" charset="0"/>
              </a:rPr>
            </a:br>
            <a:r>
              <a:rPr lang="en-US" dirty="0">
                <a:latin typeface="Arial Black" panose="020B0A04020102020204" pitchFamily="34" charset="0"/>
              </a:rPr>
              <a:t>(This is the last verse in the Bible)</a:t>
            </a:r>
          </a:p>
        </p:txBody>
      </p:sp>
      <p:sp>
        <p:nvSpPr>
          <p:cNvPr id="3" name="Content Placeholder 2">
            <a:extLst>
              <a:ext uri="{FF2B5EF4-FFF2-40B4-BE49-F238E27FC236}">
                <a16:creationId xmlns:a16="http://schemas.microsoft.com/office/drawing/2014/main" id="{8FB0ECC6-AD6C-4A0D-9921-9BA17615769C}"/>
              </a:ext>
            </a:extLst>
          </p:cNvPr>
          <p:cNvSpPr>
            <a:spLocks noGrp="1"/>
          </p:cNvSpPr>
          <p:nvPr>
            <p:ph idx="1"/>
          </p:nvPr>
        </p:nvSpPr>
        <p:spPr/>
        <p:txBody>
          <a:bodyPr/>
          <a:lstStyle/>
          <a:p>
            <a:endParaRPr lang="en-US" sz="4400" b="1" i="0" u="none" strike="noStrike" baseline="0" dirty="0">
              <a:latin typeface="Verdana" panose="020B0604030504040204" pitchFamily="34" charset="0"/>
            </a:endParaRPr>
          </a:p>
          <a:p>
            <a:r>
              <a:rPr lang="en-US" sz="4800" b="1" i="0" u="none" strike="noStrike" baseline="0" dirty="0">
                <a:latin typeface="Verdana" panose="020B0604030504040204" pitchFamily="34" charset="0"/>
              </a:rPr>
              <a:t>(21)  The grace of our Lord Jesus Christ </a:t>
            </a:r>
            <a:r>
              <a:rPr lang="en-US" sz="4800" b="1" i="1" u="none" strike="noStrike" baseline="0" dirty="0">
                <a:latin typeface="Verdana" panose="020B0604030504040204" pitchFamily="34" charset="0"/>
              </a:rPr>
              <a:t>be</a:t>
            </a:r>
            <a:r>
              <a:rPr lang="en-US" sz="4800" b="1" i="0" u="none" strike="noStrike" baseline="0" dirty="0">
                <a:latin typeface="Verdana" panose="020B0604030504040204" pitchFamily="34" charset="0"/>
              </a:rPr>
              <a:t> with you all. Amen.</a:t>
            </a:r>
          </a:p>
          <a:p>
            <a:endParaRPr lang="en-US" dirty="0"/>
          </a:p>
        </p:txBody>
      </p:sp>
    </p:spTree>
    <p:extLst>
      <p:ext uri="{BB962C8B-B14F-4D97-AF65-F5344CB8AC3E}">
        <p14:creationId xmlns:p14="http://schemas.microsoft.com/office/powerpoint/2010/main" val="4102712021"/>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44928-C6CE-41CF-815D-408ECDAFF33E}"/>
              </a:ext>
            </a:extLst>
          </p:cNvPr>
          <p:cNvSpPr>
            <a:spLocks noGrp="1"/>
          </p:cNvSpPr>
          <p:nvPr>
            <p:ph type="title"/>
          </p:nvPr>
        </p:nvSpPr>
        <p:spPr/>
        <p:txBody>
          <a:bodyPr/>
          <a:lstStyle/>
          <a:p>
            <a:pPr algn="ctr"/>
            <a:r>
              <a:rPr lang="en-US" dirty="0">
                <a:latin typeface="Arial Black" panose="020B0A04020102020204" pitchFamily="34" charset="0"/>
              </a:rPr>
              <a:t>Mt Gerizim / Shechem / Mt </a:t>
            </a:r>
            <a:r>
              <a:rPr lang="en-US" dirty="0" err="1">
                <a:latin typeface="Arial Black" panose="020B0A04020102020204" pitchFamily="34" charset="0"/>
              </a:rPr>
              <a:t>Ebal</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F193B4B1-13C8-4383-BE58-01AE7ADD1411}"/>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1026" name="Picture 2" descr="Mt Ebal and Mt Gerizim - Gods War Plan | Best Bible Battles &amp; War Strategy">
            <a:extLst>
              <a:ext uri="{FF2B5EF4-FFF2-40B4-BE49-F238E27FC236}">
                <a16:creationId xmlns:a16="http://schemas.microsoft.com/office/drawing/2014/main" id="{B0A0F0BD-19E2-4F73-9E9C-C65A9819EC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994" y="1825625"/>
            <a:ext cx="1049480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7968620"/>
      </p:ext>
    </p:extLst>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75329-A926-4217-96CB-0274C00545F9}"/>
              </a:ext>
            </a:extLst>
          </p:cNvPr>
          <p:cNvSpPr>
            <a:spLocks noGrp="1"/>
          </p:cNvSpPr>
          <p:nvPr>
            <p:ph type="title"/>
          </p:nvPr>
        </p:nvSpPr>
        <p:spPr/>
        <p:txBody>
          <a:bodyPr/>
          <a:lstStyle/>
          <a:p>
            <a:r>
              <a:rPr lang="en-US" dirty="0">
                <a:latin typeface="Arial Black" panose="020B0A04020102020204" pitchFamily="34" charset="0"/>
              </a:rPr>
              <a:t>Deuteronomy 27:14-17</a:t>
            </a:r>
          </a:p>
        </p:txBody>
      </p:sp>
      <p:sp>
        <p:nvSpPr>
          <p:cNvPr id="3" name="Content Placeholder 2">
            <a:extLst>
              <a:ext uri="{FF2B5EF4-FFF2-40B4-BE49-F238E27FC236}">
                <a16:creationId xmlns:a16="http://schemas.microsoft.com/office/drawing/2014/main" id="{DF0C14BF-C342-4E23-9549-D0541CD54BE6}"/>
              </a:ext>
            </a:extLst>
          </p:cNvPr>
          <p:cNvSpPr>
            <a:spLocks noGrp="1"/>
          </p:cNvSpPr>
          <p:nvPr>
            <p:ph idx="1"/>
          </p:nvPr>
        </p:nvSpPr>
        <p:spPr/>
        <p:txBody>
          <a:bodyPr>
            <a:normAutofit lnSpcReduction="10000"/>
          </a:bodyPr>
          <a:lstStyle/>
          <a:p>
            <a:pPr marR="0" algn="l" rtl="0"/>
            <a:r>
              <a:rPr lang="en-US" sz="2400" b="1" i="0" u="none" strike="noStrike" baseline="0" dirty="0">
                <a:latin typeface="Verdana" panose="020B0604030504040204" pitchFamily="34" charset="0"/>
              </a:rPr>
              <a:t>(14)  "And the Levites shall speak with a loud voice and say to all the men of Israel:</a:t>
            </a:r>
          </a:p>
          <a:p>
            <a:pPr marR="0" algn="l" rtl="0"/>
            <a:r>
              <a:rPr lang="en-US" sz="2400" b="1" i="0" u="none" strike="noStrike" baseline="0" dirty="0">
                <a:latin typeface="Verdana" panose="020B0604030504040204" pitchFamily="34" charset="0"/>
              </a:rPr>
              <a:t>(15)  'Cursed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the one who makes a carved or molded image, an abomination to the LORD, the work of the hands of the craftsman, and sets </a:t>
            </a:r>
            <a:r>
              <a:rPr lang="en-US" sz="2400" b="1" i="1" u="none" strike="noStrike" baseline="0" dirty="0">
                <a:latin typeface="Verdana" panose="020B0604030504040204" pitchFamily="34" charset="0"/>
              </a:rPr>
              <a:t>it</a:t>
            </a:r>
            <a:r>
              <a:rPr lang="en-US" sz="2400" b="1" i="0" u="none" strike="noStrike" baseline="0" dirty="0">
                <a:latin typeface="Verdana" panose="020B0604030504040204" pitchFamily="34" charset="0"/>
              </a:rPr>
              <a:t> up in secret.' "And all the people shall answer and say, 'Amen!'</a:t>
            </a:r>
          </a:p>
          <a:p>
            <a:pPr marR="0" algn="l" rtl="0"/>
            <a:r>
              <a:rPr lang="en-US" sz="2400" b="1" i="0" u="none" strike="noStrike" baseline="0" dirty="0">
                <a:latin typeface="Verdana" panose="020B0604030504040204" pitchFamily="34" charset="0"/>
              </a:rPr>
              <a:t>(16)  'Cursed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the one who treats his father or his mother with contempt.' "And all the people shall say, 'Amen!'</a:t>
            </a:r>
          </a:p>
          <a:p>
            <a:pPr marR="0" algn="l" rtl="0"/>
            <a:r>
              <a:rPr lang="en-US" sz="2400" b="1" i="0" u="none" strike="noStrike" baseline="0" dirty="0">
                <a:latin typeface="Verdana" panose="020B0604030504040204" pitchFamily="34" charset="0"/>
              </a:rPr>
              <a:t>(17)  'Cursed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the one who moves his neighbor's landmark.' "And all the people shall say, 'Amen!’</a:t>
            </a:r>
          </a:p>
          <a:p>
            <a:pPr marR="0" algn="l" rtl="0"/>
            <a:r>
              <a:rPr lang="en-US" sz="2400" b="1" u="sng" dirty="0">
                <a:latin typeface="Verdana" panose="020B0604030504040204" pitchFamily="34" charset="0"/>
              </a:rPr>
              <a:t>This continues through verse 26.</a:t>
            </a:r>
            <a:endParaRPr lang="en-US" sz="2400" b="1" i="0" u="sng" strike="noStrike" baseline="0" dirty="0">
              <a:latin typeface="Verdana" panose="020B0604030504040204" pitchFamily="34" charset="0"/>
            </a:endParaRPr>
          </a:p>
        </p:txBody>
      </p:sp>
    </p:spTree>
    <p:extLst>
      <p:ext uri="{BB962C8B-B14F-4D97-AF65-F5344CB8AC3E}">
        <p14:creationId xmlns:p14="http://schemas.microsoft.com/office/powerpoint/2010/main" val="329176442"/>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7BF0A-3C4C-4392-B3BC-615E289E9D30}"/>
              </a:ext>
            </a:extLst>
          </p:cNvPr>
          <p:cNvSpPr>
            <a:spLocks noGrp="1"/>
          </p:cNvSpPr>
          <p:nvPr>
            <p:ph type="title"/>
          </p:nvPr>
        </p:nvSpPr>
        <p:spPr/>
        <p:txBody>
          <a:bodyPr/>
          <a:lstStyle/>
          <a:p>
            <a:r>
              <a:rPr lang="en-US" dirty="0">
                <a:latin typeface="Arial Black" panose="020B0A04020102020204" pitchFamily="34" charset="0"/>
              </a:rPr>
              <a:t>Meanings of “Amen”</a:t>
            </a:r>
          </a:p>
        </p:txBody>
      </p:sp>
      <p:sp>
        <p:nvSpPr>
          <p:cNvPr id="3" name="Content Placeholder 2">
            <a:extLst>
              <a:ext uri="{FF2B5EF4-FFF2-40B4-BE49-F238E27FC236}">
                <a16:creationId xmlns:a16="http://schemas.microsoft.com/office/drawing/2014/main" id="{AB45DCF1-522F-40E8-BBD2-6B7E4003CBBD}"/>
              </a:ext>
            </a:extLst>
          </p:cNvPr>
          <p:cNvSpPr>
            <a:spLocks noGrp="1"/>
          </p:cNvSpPr>
          <p:nvPr>
            <p:ph idx="1"/>
          </p:nvPr>
        </p:nvSpPr>
        <p:spPr>
          <a:xfrm>
            <a:off x="838200" y="1825624"/>
            <a:ext cx="10515600" cy="4760705"/>
          </a:xfrm>
        </p:spPr>
        <p:txBody>
          <a:bodyPr>
            <a:normAutofit lnSpcReduction="10000"/>
          </a:bodyPr>
          <a:lstStyle/>
          <a:p>
            <a:r>
              <a:rPr lang="en-US" sz="3600" dirty="0">
                <a:latin typeface="Arial Black" panose="020B0A04020102020204" pitchFamily="34" charset="0"/>
              </a:rPr>
              <a:t>So be it, May it be so, So it is</a:t>
            </a:r>
          </a:p>
          <a:p>
            <a:endParaRPr lang="en-US" sz="3600" dirty="0">
              <a:latin typeface="Arial Black" panose="020B0A04020102020204" pitchFamily="34" charset="0"/>
            </a:endParaRPr>
          </a:p>
          <a:p>
            <a:r>
              <a:rPr lang="en-US" sz="3600" dirty="0">
                <a:latin typeface="Arial Black" panose="020B0A04020102020204" pitchFamily="34" charset="0"/>
              </a:rPr>
              <a:t>With certainty, Verily, Truly</a:t>
            </a:r>
          </a:p>
          <a:p>
            <a:endParaRPr lang="en-US" sz="3600" dirty="0">
              <a:latin typeface="Arial Black" panose="020B0A04020102020204" pitchFamily="34" charset="0"/>
            </a:endParaRPr>
          </a:p>
          <a:p>
            <a:r>
              <a:rPr lang="en-US" sz="3600" dirty="0">
                <a:latin typeface="Arial Black" panose="020B0A04020102020204" pitchFamily="34" charset="0"/>
              </a:rPr>
              <a:t>Acceptance, agreement, approval</a:t>
            </a:r>
          </a:p>
          <a:p>
            <a:endParaRPr lang="en-US" sz="3600" dirty="0">
              <a:latin typeface="Arial Black" panose="020B0A04020102020204" pitchFamily="34" charset="0"/>
            </a:endParaRPr>
          </a:p>
          <a:p>
            <a:r>
              <a:rPr lang="en-US" sz="3600" dirty="0">
                <a:latin typeface="Arial Black" panose="020B0A04020102020204" pitchFamily="34" charset="0"/>
              </a:rPr>
              <a:t>Israel heard the statement and was in agreement with it.</a:t>
            </a:r>
          </a:p>
        </p:txBody>
      </p:sp>
    </p:spTree>
    <p:extLst>
      <p:ext uri="{BB962C8B-B14F-4D97-AF65-F5344CB8AC3E}">
        <p14:creationId xmlns:p14="http://schemas.microsoft.com/office/powerpoint/2010/main" val="3584756867"/>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4AAE4-C836-4B40-AFE7-BE1C663F1AA9}"/>
              </a:ext>
            </a:extLst>
          </p:cNvPr>
          <p:cNvSpPr>
            <a:spLocks noGrp="1"/>
          </p:cNvSpPr>
          <p:nvPr>
            <p:ph type="title"/>
          </p:nvPr>
        </p:nvSpPr>
        <p:spPr/>
        <p:txBody>
          <a:bodyPr/>
          <a:lstStyle/>
          <a:p>
            <a:r>
              <a:rPr lang="en-US" dirty="0">
                <a:latin typeface="Arial Black" panose="020B0A04020102020204" pitchFamily="34" charset="0"/>
              </a:rPr>
              <a:t>Who can say, Amen?</a:t>
            </a:r>
          </a:p>
        </p:txBody>
      </p:sp>
      <p:sp>
        <p:nvSpPr>
          <p:cNvPr id="3" name="Content Placeholder 2">
            <a:extLst>
              <a:ext uri="{FF2B5EF4-FFF2-40B4-BE49-F238E27FC236}">
                <a16:creationId xmlns:a16="http://schemas.microsoft.com/office/drawing/2014/main" id="{35716F29-ADD2-4BBF-9E44-74125BC49D34}"/>
              </a:ext>
            </a:extLst>
          </p:cNvPr>
          <p:cNvSpPr>
            <a:spLocks noGrp="1"/>
          </p:cNvSpPr>
          <p:nvPr>
            <p:ph idx="1"/>
          </p:nvPr>
        </p:nvSpPr>
        <p:spPr/>
        <p:txBody>
          <a:bodyPr>
            <a:normAutofit/>
          </a:bodyPr>
          <a:lstStyle/>
          <a:p>
            <a:r>
              <a:rPr lang="en-US" b="1" dirty="0">
                <a:latin typeface="Verdana" panose="020B0604030504040204" pitchFamily="34" charset="0"/>
                <a:ea typeface="Verdana" panose="020B0604030504040204" pitchFamily="34" charset="0"/>
              </a:rPr>
              <a:t>Congregation</a:t>
            </a:r>
          </a:p>
          <a:p>
            <a:endParaRPr lang="en-US" b="1" dirty="0">
              <a:latin typeface="Verdana" panose="020B0604030504040204" pitchFamily="34" charset="0"/>
              <a:ea typeface="Verdana" panose="020B0604030504040204" pitchFamily="34" charset="0"/>
            </a:endParaRPr>
          </a:p>
          <a:p>
            <a:r>
              <a:rPr lang="en-US" b="1" i="0" u="none" strike="noStrike" baseline="0" dirty="0">
                <a:latin typeface="Verdana" panose="020B0604030504040204" pitchFamily="34" charset="0"/>
              </a:rPr>
              <a:t>(Nehemiah 5:13)  Then I shook out the fold of my garment and said, "So may God shake out each man from his house, and from his property, who does not perform this promise. Even thus may he be shaken out and emptied." And all the assembly said, "Amen!" and praised the LORD. Then the people did according to this promise.</a:t>
            </a:r>
          </a:p>
          <a:p>
            <a:endParaRPr lang="en-US" b="1" i="0" u="none" strike="noStrike" baseline="0" dirty="0">
              <a:latin typeface="Verdana" panose="020B0604030504040204" pitchFamily="34" charset="0"/>
            </a:endParaRPr>
          </a:p>
          <a:p>
            <a:endParaRPr lang="en-US" b="1" dirty="0"/>
          </a:p>
        </p:txBody>
      </p:sp>
    </p:spTree>
    <p:extLst>
      <p:ext uri="{BB962C8B-B14F-4D97-AF65-F5344CB8AC3E}">
        <p14:creationId xmlns:p14="http://schemas.microsoft.com/office/powerpoint/2010/main" val="650202956"/>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4AAE4-C836-4B40-AFE7-BE1C663F1AA9}"/>
              </a:ext>
            </a:extLst>
          </p:cNvPr>
          <p:cNvSpPr>
            <a:spLocks noGrp="1"/>
          </p:cNvSpPr>
          <p:nvPr>
            <p:ph type="title"/>
          </p:nvPr>
        </p:nvSpPr>
        <p:spPr/>
        <p:txBody>
          <a:bodyPr/>
          <a:lstStyle/>
          <a:p>
            <a:r>
              <a:rPr lang="en-US" dirty="0">
                <a:latin typeface="Arial Black" panose="020B0A04020102020204" pitchFamily="34" charset="0"/>
              </a:rPr>
              <a:t>Who can say, Amen?</a:t>
            </a:r>
          </a:p>
        </p:txBody>
      </p:sp>
      <p:sp>
        <p:nvSpPr>
          <p:cNvPr id="3" name="Content Placeholder 2">
            <a:extLst>
              <a:ext uri="{FF2B5EF4-FFF2-40B4-BE49-F238E27FC236}">
                <a16:creationId xmlns:a16="http://schemas.microsoft.com/office/drawing/2014/main" id="{35716F29-ADD2-4BBF-9E44-74125BC49D34}"/>
              </a:ext>
            </a:extLst>
          </p:cNvPr>
          <p:cNvSpPr>
            <a:spLocks noGrp="1"/>
          </p:cNvSpPr>
          <p:nvPr>
            <p:ph idx="1"/>
          </p:nvPr>
        </p:nvSpPr>
        <p:spPr/>
        <p:txBody>
          <a:bodyPr>
            <a:normAutofit/>
          </a:bodyPr>
          <a:lstStyle/>
          <a:p>
            <a:r>
              <a:rPr lang="en-US" b="1" dirty="0">
                <a:latin typeface="Verdana" panose="020B0604030504040204" pitchFamily="34" charset="0"/>
                <a:ea typeface="Verdana" panose="020B0604030504040204" pitchFamily="34" charset="0"/>
              </a:rPr>
              <a:t>Visitors</a:t>
            </a:r>
          </a:p>
          <a:p>
            <a:endParaRPr lang="en-US" b="1" dirty="0">
              <a:latin typeface="Verdana" panose="020B0604030504040204" pitchFamily="34" charset="0"/>
              <a:ea typeface="Verdana" panose="020B0604030504040204" pitchFamily="34" charset="0"/>
            </a:endParaRPr>
          </a:p>
          <a:p>
            <a:r>
              <a:rPr lang="en-US" b="1" i="0" u="none" strike="noStrike" baseline="0" dirty="0">
                <a:latin typeface="Verdana" panose="020B0604030504040204" pitchFamily="34" charset="0"/>
              </a:rPr>
              <a:t>(1 Corinthians 14:16)  Otherwise, if you bless with the spirit, how will he who occupies the place of the uninformed say "Amen" at your giving of thanks, since he does not understand what you say?</a:t>
            </a:r>
          </a:p>
          <a:p>
            <a:endParaRPr lang="en-US" b="1" i="0" u="none" strike="noStrike" baseline="0" dirty="0">
              <a:latin typeface="Verdana" panose="020B0604030504040204" pitchFamily="34" charset="0"/>
            </a:endParaRPr>
          </a:p>
          <a:p>
            <a:endParaRPr lang="en-US" b="1" dirty="0"/>
          </a:p>
        </p:txBody>
      </p:sp>
    </p:spTree>
    <p:extLst>
      <p:ext uri="{BB962C8B-B14F-4D97-AF65-F5344CB8AC3E}">
        <p14:creationId xmlns:p14="http://schemas.microsoft.com/office/powerpoint/2010/main" val="976193107"/>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4AAE4-C836-4B40-AFE7-BE1C663F1AA9}"/>
              </a:ext>
            </a:extLst>
          </p:cNvPr>
          <p:cNvSpPr>
            <a:spLocks noGrp="1"/>
          </p:cNvSpPr>
          <p:nvPr>
            <p:ph type="title"/>
          </p:nvPr>
        </p:nvSpPr>
        <p:spPr/>
        <p:txBody>
          <a:bodyPr/>
          <a:lstStyle/>
          <a:p>
            <a:r>
              <a:rPr lang="en-US" dirty="0">
                <a:latin typeface="Arial Black" panose="020B0A04020102020204" pitchFamily="34" charset="0"/>
              </a:rPr>
              <a:t>Who can say, Amen?</a:t>
            </a:r>
          </a:p>
        </p:txBody>
      </p:sp>
      <p:sp>
        <p:nvSpPr>
          <p:cNvPr id="3" name="Content Placeholder 2">
            <a:extLst>
              <a:ext uri="{FF2B5EF4-FFF2-40B4-BE49-F238E27FC236}">
                <a16:creationId xmlns:a16="http://schemas.microsoft.com/office/drawing/2014/main" id="{35716F29-ADD2-4BBF-9E44-74125BC49D34}"/>
              </a:ext>
            </a:extLst>
          </p:cNvPr>
          <p:cNvSpPr>
            <a:spLocks noGrp="1"/>
          </p:cNvSpPr>
          <p:nvPr>
            <p:ph idx="1"/>
          </p:nvPr>
        </p:nvSpPr>
        <p:spPr/>
        <p:txBody>
          <a:bodyPr>
            <a:normAutofit/>
          </a:bodyPr>
          <a:lstStyle/>
          <a:p>
            <a:r>
              <a:rPr lang="en-US" b="1" dirty="0">
                <a:latin typeface="Verdana" panose="020B0604030504040204" pitchFamily="34" charset="0"/>
                <a:ea typeface="Verdana" panose="020B0604030504040204" pitchFamily="34" charset="0"/>
              </a:rPr>
              <a:t>Women</a:t>
            </a:r>
          </a:p>
          <a:p>
            <a:endParaRPr lang="en-US" b="1" dirty="0">
              <a:latin typeface="Verdana" panose="020B0604030504040204" pitchFamily="34" charset="0"/>
              <a:ea typeface="Verdana" panose="020B0604030504040204" pitchFamily="34" charset="0"/>
            </a:endParaRPr>
          </a:p>
          <a:p>
            <a:pPr marR="0" algn="l" rtl="0"/>
            <a:r>
              <a:rPr lang="en-US" b="1" i="0" u="none" strike="noStrike" baseline="0" dirty="0">
                <a:latin typeface="Verdana" panose="020B0604030504040204" pitchFamily="34" charset="0"/>
              </a:rPr>
              <a:t>(Numbers 5:22)  and may this water that causes the curse go into your stomach, and make </a:t>
            </a:r>
            <a:r>
              <a:rPr lang="en-US" b="1" i="1" u="none" strike="noStrike" baseline="0" dirty="0">
                <a:latin typeface="Verdana" panose="020B0604030504040204" pitchFamily="34" charset="0"/>
              </a:rPr>
              <a:t>your</a:t>
            </a:r>
            <a:r>
              <a:rPr lang="en-US" b="1" i="0" u="none" strike="noStrike" baseline="0" dirty="0">
                <a:latin typeface="Verdana" panose="020B0604030504040204" pitchFamily="34" charset="0"/>
              </a:rPr>
              <a:t> belly swell and </a:t>
            </a:r>
            <a:r>
              <a:rPr lang="en-US" b="1" i="1" u="none" strike="noStrike" baseline="0" dirty="0">
                <a:latin typeface="Verdana" panose="020B0604030504040204" pitchFamily="34" charset="0"/>
              </a:rPr>
              <a:t>your</a:t>
            </a:r>
            <a:r>
              <a:rPr lang="en-US" b="1" i="0" u="none" strike="noStrike" baseline="0" dirty="0">
                <a:latin typeface="Verdana" panose="020B0604030504040204" pitchFamily="34" charset="0"/>
              </a:rPr>
              <a:t> thigh rot." 'Then the woman shall say, "Amen, so be it."</a:t>
            </a:r>
          </a:p>
          <a:p>
            <a:endParaRPr lang="en-US" b="1" i="0" u="none" strike="noStrike" baseline="0" dirty="0">
              <a:latin typeface="Verdana" panose="020B0604030504040204" pitchFamily="34" charset="0"/>
            </a:endParaRPr>
          </a:p>
          <a:p>
            <a:endParaRPr lang="en-US" b="1" dirty="0"/>
          </a:p>
        </p:txBody>
      </p:sp>
    </p:spTree>
    <p:extLst>
      <p:ext uri="{BB962C8B-B14F-4D97-AF65-F5344CB8AC3E}">
        <p14:creationId xmlns:p14="http://schemas.microsoft.com/office/powerpoint/2010/main" val="8120337"/>
      </p:ext>
    </p:extLst>
  </p:cSld>
  <p:clrMapOvr>
    <a:masterClrMapping/>
  </p:clrMapOvr>
  <p:transition spd="slow">
    <p:wipe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511</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Black</vt:lpstr>
      <vt:lpstr>Calibri</vt:lpstr>
      <vt:lpstr>Calibri Light</vt:lpstr>
      <vt:lpstr>Verdana</vt:lpstr>
      <vt:lpstr>Office Theme</vt:lpstr>
      <vt:lpstr>PowerPoint Presentation</vt:lpstr>
      <vt:lpstr>PowerPoint Presentation</vt:lpstr>
      <vt:lpstr>Revelation 22:21  (This is the last verse in the Bible)</vt:lpstr>
      <vt:lpstr>Mt Gerizim / Shechem / Mt Ebal</vt:lpstr>
      <vt:lpstr>Deuteronomy 27:14-17</vt:lpstr>
      <vt:lpstr>Meanings of “Amen”</vt:lpstr>
      <vt:lpstr>Who can say, Amen?</vt:lpstr>
      <vt:lpstr>Who can say, Amen?</vt:lpstr>
      <vt:lpstr>Who can say, Amen?</vt:lpstr>
      <vt:lpstr>When should people say, Amen?</vt:lpstr>
      <vt:lpstr>Why did we quit?</vt:lpstr>
      <vt:lpstr>The Last Word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1</cp:revision>
  <dcterms:created xsi:type="dcterms:W3CDTF">2022-01-13T23:04:22Z</dcterms:created>
  <dcterms:modified xsi:type="dcterms:W3CDTF">2022-01-13T23:47:48Z</dcterms:modified>
</cp:coreProperties>
</file>