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3231A19F-ADC0-4CDE-971B-4FB3A6D3E832}"/>
    <pc:docChg chg="addSld modSld modMainMaster">
      <pc:chgData name="Manly Luscombe" userId="d66a401e1e7a39bf" providerId="LiveId" clId="{3231A19F-ADC0-4CDE-971B-4FB3A6D3E832}" dt="2022-01-15T00:07:45.837" v="24" actId="20577"/>
      <pc:docMkLst>
        <pc:docMk/>
      </pc:docMkLst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1736693185" sldId="257"/>
        </pc:sldMkLst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2593574320" sldId="259"/>
        </pc:sldMkLst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4278374179" sldId="260"/>
        </pc:sldMkLst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1726997950" sldId="261"/>
        </pc:sldMkLst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2934038101" sldId="262"/>
        </pc:sldMkLst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3972947213" sldId="263"/>
        </pc:sldMkLst>
      </pc:sldChg>
      <pc:sldChg chg="modSp mod modTransition">
        <pc:chgData name="Manly Luscombe" userId="d66a401e1e7a39bf" providerId="LiveId" clId="{3231A19F-ADC0-4CDE-971B-4FB3A6D3E832}" dt="2022-01-15T00:07:45.837" v="24" actId="20577"/>
        <pc:sldMkLst>
          <pc:docMk/>
          <pc:sldMk cId="3565042868" sldId="264"/>
        </pc:sldMkLst>
        <pc:spChg chg="mod">
          <ac:chgData name="Manly Luscombe" userId="d66a401e1e7a39bf" providerId="LiveId" clId="{3231A19F-ADC0-4CDE-971B-4FB3A6D3E832}" dt="2022-01-15T00:07:45.837" v="24" actId="20577"/>
          <ac:spMkLst>
            <pc:docMk/>
            <pc:sldMk cId="3565042868" sldId="264"/>
            <ac:spMk id="3" creationId="{E7D1A145-F17F-4868-9F9D-27F749D2F9C4}"/>
          </ac:spMkLst>
        </pc:spChg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877540120" sldId="265"/>
        </pc:sldMkLst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2836880676" sldId="266"/>
        </pc:sldMkLst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2519619745" sldId="267"/>
        </pc:sldMkLst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1013109925" sldId="268"/>
        </pc:sldMkLst>
      </pc:sldChg>
      <pc:sldChg chg="modTransition">
        <pc:chgData name="Manly Luscombe" userId="d66a401e1e7a39bf" providerId="LiveId" clId="{3231A19F-ADC0-4CDE-971B-4FB3A6D3E832}" dt="2021-12-15T00:40:44.502" v="1"/>
        <pc:sldMkLst>
          <pc:docMk/>
          <pc:sldMk cId="2523301328" sldId="269"/>
        </pc:sldMkLst>
      </pc:sldChg>
      <pc:sldChg chg="modSp add mod">
        <pc:chgData name="Manly Luscombe" userId="d66a401e1e7a39bf" providerId="LiveId" clId="{3231A19F-ADC0-4CDE-971B-4FB3A6D3E832}" dt="2021-12-15T00:43:37.791" v="23" actId="20577"/>
        <pc:sldMkLst>
          <pc:docMk/>
          <pc:sldMk cId="2694342988" sldId="270"/>
        </pc:sldMkLst>
        <pc:spChg chg="mod">
          <ac:chgData name="Manly Luscombe" userId="d66a401e1e7a39bf" providerId="LiveId" clId="{3231A19F-ADC0-4CDE-971B-4FB3A6D3E832}" dt="2021-12-15T00:43:37.791" v="23" actId="20577"/>
          <ac:spMkLst>
            <pc:docMk/>
            <pc:sldMk cId="2694342988" sldId="270"/>
            <ac:spMk id="2" creationId="{D4C8EA58-BE60-4F35-8471-5EAFFBC3AA6E}"/>
          </ac:spMkLst>
        </pc:spChg>
        <pc:spChg chg="mod">
          <ac:chgData name="Manly Luscombe" userId="d66a401e1e7a39bf" providerId="LiveId" clId="{3231A19F-ADC0-4CDE-971B-4FB3A6D3E832}" dt="2021-12-15T00:43:27.588" v="22" actId="255"/>
          <ac:spMkLst>
            <pc:docMk/>
            <pc:sldMk cId="2694342988" sldId="270"/>
            <ac:spMk id="3" creationId="{E7D1A145-F17F-4868-9F9D-27F749D2F9C4}"/>
          </ac:spMkLst>
        </pc:spChg>
      </pc:sldChg>
      <pc:sldMasterChg chg="modTransition modSldLayout">
        <pc:chgData name="Manly Luscombe" userId="d66a401e1e7a39bf" providerId="LiveId" clId="{3231A19F-ADC0-4CDE-971B-4FB3A6D3E832}" dt="2021-12-15T00:40:44.502" v="1"/>
        <pc:sldMasterMkLst>
          <pc:docMk/>
          <pc:sldMasterMk cId="3811577630" sldId="2147483673"/>
        </pc:sldMasterMkLst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2488602163" sldId="2147483662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2678223080" sldId="2147483663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4023329902" sldId="2147483664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2929960713" sldId="2147483665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1510073493" sldId="2147483666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4147770102" sldId="2147483667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2153708790" sldId="2147483668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606071433" sldId="2147483669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2744672162" sldId="2147483670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2667413146" sldId="2147483671"/>
          </pc:sldLayoutMkLst>
        </pc:sldLayoutChg>
        <pc:sldLayoutChg chg="modTransition">
          <pc:chgData name="Manly Luscombe" userId="d66a401e1e7a39bf" providerId="LiveId" clId="{3231A19F-ADC0-4CDE-971B-4FB3A6D3E832}" dt="2021-12-15T00:40:44.502" v="1"/>
          <pc:sldLayoutMkLst>
            <pc:docMk/>
            <pc:sldMasterMk cId="3811577630" sldId="2147483673"/>
            <pc:sldLayoutMk cId="907247122" sldId="214748367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Cooper Black" panose="0208090404030B020404" pitchFamily="18" charset="0"/>
              </a:rPr>
              <a:t>We are ambassadors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2 Corinthians 5:20</a:t>
            </a:r>
          </a:p>
          <a:p>
            <a:r>
              <a:rPr lang="en-US" b="1" dirty="0">
                <a:solidFill>
                  <a:schemeClr val="tx1"/>
                </a:solidFill>
              </a:rPr>
              <a:t>A study of Luke 10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4 There will be joy – 17-20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There will be results. 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Some will respond and become followers of Jesus.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BUT – Jesus warns about their joy.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(Luke 10:20)  Nevertheless do not rejoice in this, that the spirits are subject to you, but rather rejoice because your names are written in heaven."</a:t>
            </a:r>
          </a:p>
        </p:txBody>
      </p:sp>
    </p:spTree>
    <p:extLst>
      <p:ext uri="{BB962C8B-B14F-4D97-AF65-F5344CB8AC3E}">
        <p14:creationId xmlns:p14="http://schemas.microsoft.com/office/powerpoint/2010/main" val="251961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5 Appreciate where you are – 21-24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(Luke 10:23)  Then He turned to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His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disciples and said privately, "Blessed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the eyes which see the things you see;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(Luke 10:24)  for I tell you that many prophets and kings have desired to see what you see, and have not seen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it,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and to hear what you hear, and have not heard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it.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01310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5 Appreciate where you are – 21-24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Today there are many seeking the salvation, the hope of eternal life, the anticipation of heaven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You have these things now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Many want to hear what you have heard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Many want to feel the peace of God, forgiveness of sins that you know.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30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We </a:t>
            </a:r>
            <a:r>
              <a:rPr lang="en-US">
                <a:solidFill>
                  <a:schemeClr val="tx1"/>
                </a:solidFill>
                <a:latin typeface="Bodoni MT Black" panose="02070A03080606020203" pitchFamily="18" charset="0"/>
              </a:rPr>
              <a:t>are ambassadors!</a:t>
            </a:r>
            <a:endParaRPr lang="en-US" dirty="0">
              <a:solidFill>
                <a:schemeClr val="tx1"/>
              </a:solidFill>
              <a:latin typeface="Bodoni MT Black" panose="02070A03080606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i="0" u="none" strike="noStrike" baseline="0" dirty="0">
                <a:latin typeface="Verdana" panose="020B0604030504040204" pitchFamily="34" charset="0"/>
              </a:rPr>
              <a:t>(2 Corinthians 5:20)  Now then, </a:t>
            </a:r>
            <a:r>
              <a:rPr lang="en-US" sz="4000" b="1" i="0" u="sng" strike="noStrike" baseline="0" dirty="0">
                <a:latin typeface="Verdana" panose="020B0604030504040204" pitchFamily="34" charset="0"/>
              </a:rPr>
              <a:t>we are ambassadors for Christ</a:t>
            </a:r>
            <a:r>
              <a:rPr lang="en-US" sz="4000" b="1" i="0" u="none" strike="noStrike" baseline="0" dirty="0">
                <a:latin typeface="Verdana" panose="020B0604030504040204" pitchFamily="34" charset="0"/>
              </a:rPr>
              <a:t>, as though God were pleading through us: we implore </a:t>
            </a:r>
            <a:r>
              <a:rPr lang="en-US" sz="4000" b="1" i="1" u="none" strike="noStrike" baseline="0" dirty="0">
                <a:latin typeface="Verdana" panose="020B0604030504040204" pitchFamily="34" charset="0"/>
              </a:rPr>
              <a:t>you</a:t>
            </a:r>
            <a:r>
              <a:rPr lang="en-US" sz="4000" b="1" i="0" u="none" strike="noStrike" baseline="0" dirty="0">
                <a:latin typeface="Verdana" panose="020B0604030504040204" pitchFamily="34" charset="0"/>
              </a:rPr>
              <a:t> on Christ's behalf, be reconciled to God.</a:t>
            </a:r>
          </a:p>
        </p:txBody>
      </p:sp>
    </p:spTree>
    <p:extLst>
      <p:ext uri="{BB962C8B-B14F-4D97-AF65-F5344CB8AC3E}">
        <p14:creationId xmlns:p14="http://schemas.microsoft.com/office/powerpoint/2010/main" val="269434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2 Corinthians 5:20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baseline="0" dirty="0">
                <a:latin typeface="Verdana" panose="020B0604030504040204" pitchFamily="34" charset="0"/>
              </a:rPr>
              <a:t>(2 Corinthians 5:20)  Now then, </a:t>
            </a:r>
            <a:r>
              <a:rPr lang="en-US" sz="3600" b="1" i="0" u="sng" strike="noStrike" baseline="0" dirty="0">
                <a:latin typeface="Verdana" panose="020B0604030504040204" pitchFamily="34" charset="0"/>
              </a:rPr>
              <a:t>we are ambassadors for Christ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, as though God were pleading through us: we implore </a:t>
            </a:r>
            <a:r>
              <a:rPr lang="en-US" sz="3600" b="1" i="1" u="none" strike="noStrike" baseline="0" dirty="0">
                <a:latin typeface="Verdana" panose="020B0604030504040204" pitchFamily="34" charset="0"/>
              </a:rPr>
              <a:t>you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 on Christ's behalf, be reconciled to God.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357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Ambassadors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An ambassador is one who represents someone who is not there.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Everything you do represents the one who sent you in their place.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Everything you do has importance because of the King you represent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837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There is a Call to be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We will study Luke 10 in this lesson.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Jesus chose 70 to send out as his ambassadors.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The represented Christ.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I want you to see 5 things about being an ambassador from Luke 10.</a:t>
            </a:r>
            <a:endParaRPr lang="en-US" sz="3200" b="1" i="0" u="none" strike="noStrike" baseline="0" dirty="0">
              <a:latin typeface="Verdana" panose="020B060403050404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699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1 There is a Call to be answered –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(Luke 10:1)  After these things the Lord appointed seventy others also, and sent them two by two before His face into every city and place where He Himself was about to go.</a:t>
            </a:r>
          </a:p>
          <a:p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800" b="1" i="0" u="none" strike="noStrike" baseline="0" dirty="0">
                <a:latin typeface="Verdana" panose="020B0604030504040204" pitchFamily="34" charset="0"/>
              </a:rPr>
              <a:t>Jesus tells the 70 to go to every city and place.</a:t>
            </a:r>
          </a:p>
          <a:p>
            <a:r>
              <a:rPr lang="en-US" sz="2800" b="1" dirty="0">
                <a:latin typeface="Verdana" panose="020B0604030504040204" pitchFamily="34" charset="0"/>
              </a:rPr>
              <a:t>They were to go where Jesus would go.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403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1 There is a Call to be answered –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(Luke 10:2)  Then He said to them, "The harvest truly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great, but the laborers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few; therefore pray the Lord of the harvest to send out laborers into His harvest.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(Luke 10:3)  Go your way; behold, I send you out as lambs among wolves.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The harvest is ready – some are ready to head and obey.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BUT – you are lambs among the wolves!</a:t>
            </a:r>
          </a:p>
          <a:p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7294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2 There is a Test of Faith – 4-12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(Luke 10:8)  Whatever city you enter, and they receive you, eat such things as are set before you.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Take no money, no change of clothes</a:t>
            </a:r>
          </a:p>
          <a:p>
            <a:r>
              <a:rPr lang="en-US" sz="2400" b="1" dirty="0">
                <a:latin typeface="Verdana" panose="020B0604030504040204" pitchFamily="34" charset="0"/>
              </a:rPr>
              <a:t>Some will welcome you and feed you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Some will not welcome you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(Luke 10:11)  'The very dust of your city which clings to us we wipe off against you. Nevertheless know this, that the kingdom of God has come near you.'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6504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3 There will be results – 13-16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(Luke 10:13)  "Woe to you, </a:t>
            </a:r>
            <a:r>
              <a:rPr lang="en-US" sz="2800" b="1" i="0" u="none" strike="noStrike" baseline="0" dirty="0" err="1">
                <a:latin typeface="Verdana" panose="020B0604030504040204" pitchFamily="34" charset="0"/>
              </a:rPr>
              <a:t>Chorazin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! Woe to you, Bethsaida! For if the mighty works which were done in you had been done in </a:t>
            </a:r>
            <a:r>
              <a:rPr lang="en-US" sz="2800" b="1" i="0" u="none" strike="noStrike" baseline="0" dirty="0" err="1">
                <a:latin typeface="Verdana" panose="020B0604030504040204" pitchFamily="34" charset="0"/>
              </a:rPr>
              <a:t>Tyre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and Sidon, they would have repented long ago, sitting in sackcloth and ashes.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(Luke 10:14)  But it will be more tolerable for </a:t>
            </a:r>
            <a:r>
              <a:rPr lang="en-US" sz="2800" b="1" i="0" u="none" strike="noStrike" baseline="0" dirty="0" err="1">
                <a:latin typeface="Verdana" panose="020B0604030504040204" pitchFamily="34" charset="0"/>
              </a:rPr>
              <a:t>Tyre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and Sidon at the judgment than for you.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7754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EA58-BE60-4F35-8471-5EAFFBC3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doni MT Black" panose="02070A03080606020203" pitchFamily="18" charset="0"/>
              </a:rPr>
              <a:t>3 There will be results – 13-16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A145-F17F-4868-9F9D-27F749D2F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Not every sermon will produce results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Some will not want to heed and obey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Know This: Those who reject the message will suffer a GREATER condemnation.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Capernaum (v. 15) – same result – this was the home of Peter, Andrew, James and John.</a:t>
            </a:r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3688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92E9E5-79AF-4029-8FCA-9C327D54FD8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E34A532A-EA0D-41F9-B458-AF9358EF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{FB35558A-8688-4E0E-BDBC-092026DDD691}tf56410444_win32</Template>
  <TotalTime>43</TotalTime>
  <Words>730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Avenir Next LT Pro</vt:lpstr>
      <vt:lpstr>Avenir Next LT Pro Light</vt:lpstr>
      <vt:lpstr>Bodoni MT Black</vt:lpstr>
      <vt:lpstr>Cooper Black</vt:lpstr>
      <vt:lpstr>Garamond</vt:lpstr>
      <vt:lpstr>Verdana</vt:lpstr>
      <vt:lpstr>SavonVTI</vt:lpstr>
      <vt:lpstr>We are ambassadors</vt:lpstr>
      <vt:lpstr>2 Corinthians 5:20 </vt:lpstr>
      <vt:lpstr>Ambassadors</vt:lpstr>
      <vt:lpstr>There is a Call to be answered</vt:lpstr>
      <vt:lpstr>1 There is a Call to be answered – 1-3</vt:lpstr>
      <vt:lpstr>1 There is a Call to be answered – 1-3</vt:lpstr>
      <vt:lpstr>2 There is a Test of Faith – 4-12</vt:lpstr>
      <vt:lpstr>3 There will be results – 13-16</vt:lpstr>
      <vt:lpstr>3 There will be results – 13-16</vt:lpstr>
      <vt:lpstr>4 There will be joy – 17-20</vt:lpstr>
      <vt:lpstr>5 Appreciate where you are – 21-24</vt:lpstr>
      <vt:lpstr>5 Appreciate where you are – 21-24</vt:lpstr>
      <vt:lpstr>We are ambassadors!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ambassadors</dc:title>
  <dc:creator>Manly Luscombe</dc:creator>
  <cp:lastModifiedBy>Manly Luscombe</cp:lastModifiedBy>
  <cp:revision>1</cp:revision>
  <dcterms:created xsi:type="dcterms:W3CDTF">2021-12-15T00:06:49Z</dcterms:created>
  <dcterms:modified xsi:type="dcterms:W3CDTF">2022-01-15T00:10:57Z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