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All alone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6"/>
                </a:solidFill>
              </a:rPr>
              <a:t>Isaiah 63:2-3</a:t>
            </a:r>
          </a:p>
          <a:p>
            <a:r>
              <a:rPr lang="en-US" sz="3600" dirty="0">
                <a:solidFill>
                  <a:schemeClr val="accent6"/>
                </a:solidFill>
              </a:rPr>
              <a:t>I have trodden the winepress alone</a:t>
            </a:r>
          </a:p>
        </p:txBody>
      </p:sp>
    </p:spTree>
    <p:extLst>
      <p:ext uri="{BB962C8B-B14F-4D97-AF65-F5344CB8AC3E}">
        <p14:creationId xmlns:p14="http://schemas.microsoft.com/office/powerpoint/2010/main" val="3844755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Are you alone?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881" y="2213113"/>
            <a:ext cx="10707757" cy="4055166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Christians are different from most. We are alone in a sinful world.</a:t>
            </a:r>
          </a:p>
          <a:p>
            <a:r>
              <a:rPr lang="en-US" sz="2800" dirty="0">
                <a:solidFill>
                  <a:schemeClr val="accent6"/>
                </a:solidFill>
              </a:rPr>
              <a:t>2 Corinthians 6:15-18 </a:t>
            </a:r>
            <a:r>
              <a:rPr lang="en-US" sz="2800" b="1" baseline="30000" dirty="0">
                <a:solidFill>
                  <a:schemeClr val="accent6"/>
                </a:solidFill>
              </a:rPr>
              <a:t>15</a:t>
            </a:r>
            <a:r>
              <a:rPr lang="en-US" sz="2800" dirty="0">
                <a:solidFill>
                  <a:schemeClr val="accent6"/>
                </a:solidFill>
              </a:rPr>
              <a:t> And what accord has Christ with Belial? Or what part has a believer with an unbeliever? </a:t>
            </a:r>
            <a:r>
              <a:rPr lang="en-US" sz="2800" b="1" baseline="30000" dirty="0">
                <a:solidFill>
                  <a:schemeClr val="accent6"/>
                </a:solidFill>
              </a:rPr>
              <a:t>16</a:t>
            </a:r>
            <a:r>
              <a:rPr lang="en-US" sz="2800" dirty="0">
                <a:solidFill>
                  <a:schemeClr val="accent6"/>
                </a:solidFill>
              </a:rPr>
              <a:t> And what agreement has the temple of God with idols? For you are the temple of the living God. As God has said: </a:t>
            </a:r>
            <a:r>
              <a:rPr lang="en-US" sz="2800" i="1" dirty="0">
                <a:solidFill>
                  <a:schemeClr val="accent6"/>
                </a:solidFill>
              </a:rPr>
              <a:t>"I will dwell in them</a:t>
            </a:r>
            <a:r>
              <a:rPr lang="en-US" sz="2800" dirty="0">
                <a:solidFill>
                  <a:schemeClr val="accent6"/>
                </a:solidFill>
              </a:rPr>
              <a:t> </a:t>
            </a:r>
            <a:r>
              <a:rPr lang="en-US" sz="2800" i="1" dirty="0">
                <a:solidFill>
                  <a:schemeClr val="accent6"/>
                </a:solidFill>
              </a:rPr>
              <a:t>And walk among them.</a:t>
            </a:r>
            <a:r>
              <a:rPr lang="en-US" sz="2800" dirty="0">
                <a:solidFill>
                  <a:schemeClr val="accent6"/>
                </a:solidFill>
              </a:rPr>
              <a:t> </a:t>
            </a:r>
            <a:r>
              <a:rPr lang="en-US" sz="2800" i="1" dirty="0">
                <a:solidFill>
                  <a:schemeClr val="accent6"/>
                </a:solidFill>
              </a:rPr>
              <a:t>I will be their God,</a:t>
            </a:r>
            <a:r>
              <a:rPr lang="en-US" sz="2800" dirty="0">
                <a:solidFill>
                  <a:schemeClr val="accent6"/>
                </a:solidFill>
              </a:rPr>
              <a:t> </a:t>
            </a:r>
            <a:r>
              <a:rPr lang="en-US" sz="2800" i="1" dirty="0">
                <a:solidFill>
                  <a:schemeClr val="accent6"/>
                </a:solidFill>
              </a:rPr>
              <a:t>And they shall be My people."</a:t>
            </a:r>
            <a:r>
              <a:rPr lang="en-US" sz="2800" dirty="0">
                <a:solidFill>
                  <a:schemeClr val="accent6"/>
                </a:solidFill>
              </a:rPr>
              <a:t> </a:t>
            </a:r>
            <a:r>
              <a:rPr lang="en-US" sz="2800" b="1" baseline="30000" dirty="0">
                <a:solidFill>
                  <a:schemeClr val="accent6"/>
                </a:solidFill>
              </a:rPr>
              <a:t>17</a:t>
            </a:r>
            <a:r>
              <a:rPr lang="en-US" sz="2800" dirty="0">
                <a:solidFill>
                  <a:schemeClr val="accent6"/>
                </a:solidFill>
              </a:rPr>
              <a:t> Therefore </a:t>
            </a:r>
            <a:r>
              <a:rPr lang="en-US" sz="2800" i="1" dirty="0">
                <a:solidFill>
                  <a:schemeClr val="accent6"/>
                </a:solidFill>
              </a:rPr>
              <a:t>"Come out from among them</a:t>
            </a:r>
            <a:r>
              <a:rPr lang="en-US" sz="2800" dirty="0">
                <a:solidFill>
                  <a:schemeClr val="accent6"/>
                </a:solidFill>
              </a:rPr>
              <a:t> </a:t>
            </a:r>
            <a:r>
              <a:rPr lang="en-US" sz="2800" i="1" dirty="0">
                <a:solidFill>
                  <a:schemeClr val="accent6"/>
                </a:solidFill>
              </a:rPr>
              <a:t>And be separate, says the Lord.</a:t>
            </a:r>
            <a:r>
              <a:rPr lang="en-US" sz="2800" dirty="0">
                <a:solidFill>
                  <a:schemeClr val="accent6"/>
                </a:solidFill>
              </a:rPr>
              <a:t> </a:t>
            </a:r>
            <a:r>
              <a:rPr lang="en-US" sz="2800" i="1" dirty="0">
                <a:solidFill>
                  <a:schemeClr val="accent6"/>
                </a:solidFill>
              </a:rPr>
              <a:t>Do not touch what is unclean,</a:t>
            </a:r>
            <a:r>
              <a:rPr lang="en-US" sz="2800" dirty="0">
                <a:solidFill>
                  <a:schemeClr val="accent6"/>
                </a:solidFill>
              </a:rPr>
              <a:t> </a:t>
            </a:r>
            <a:r>
              <a:rPr lang="en-US" sz="2800" i="1" dirty="0">
                <a:solidFill>
                  <a:schemeClr val="accent6"/>
                </a:solidFill>
              </a:rPr>
              <a:t>And I will receive you."</a:t>
            </a:r>
            <a:r>
              <a:rPr lang="en-US" sz="2800" dirty="0">
                <a:solidFill>
                  <a:schemeClr val="accent6"/>
                </a:solidFill>
              </a:rPr>
              <a:t> </a:t>
            </a:r>
            <a:r>
              <a:rPr lang="en-US" sz="2800" b="1" baseline="30000" dirty="0">
                <a:solidFill>
                  <a:schemeClr val="accent6"/>
                </a:solidFill>
              </a:rPr>
              <a:t>18</a:t>
            </a:r>
            <a:r>
              <a:rPr lang="en-US" sz="2800" dirty="0">
                <a:solidFill>
                  <a:schemeClr val="accent6"/>
                </a:solidFill>
              </a:rPr>
              <a:t> "I will be a Father to you, And you shall be My sons and daughters, Says the </a:t>
            </a:r>
            <a:r>
              <a:rPr lang="en-US" sz="2800" cap="small" dirty="0">
                <a:solidFill>
                  <a:schemeClr val="accent6"/>
                </a:solidFill>
              </a:rPr>
              <a:t>Lord</a:t>
            </a:r>
            <a:r>
              <a:rPr lang="en-US" sz="2800" dirty="0">
                <a:solidFill>
                  <a:schemeClr val="accent6"/>
                </a:solidFill>
              </a:rPr>
              <a:t> Almighty."</a:t>
            </a:r>
          </a:p>
        </p:txBody>
      </p:sp>
    </p:spTree>
    <p:extLst>
      <p:ext uri="{BB962C8B-B14F-4D97-AF65-F5344CB8AC3E}">
        <p14:creationId xmlns:p14="http://schemas.microsoft.com/office/powerpoint/2010/main" val="479623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Isaiah 63:1-3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349" y="1789043"/>
            <a:ext cx="10747512" cy="4306957"/>
          </a:xfrm>
        </p:spPr>
        <p:txBody>
          <a:bodyPr>
            <a:noAutofit/>
          </a:bodyPr>
          <a:lstStyle/>
          <a:p>
            <a:r>
              <a:rPr lang="en-US" sz="3200" b="1" baseline="30000" dirty="0">
                <a:solidFill>
                  <a:schemeClr val="accent6"/>
                </a:solidFill>
              </a:rPr>
              <a:t>1</a:t>
            </a:r>
            <a:r>
              <a:rPr lang="en-US" sz="3200" dirty="0">
                <a:solidFill>
                  <a:schemeClr val="accent6"/>
                </a:solidFill>
              </a:rPr>
              <a:t> Who </a:t>
            </a:r>
            <a:r>
              <a:rPr lang="en-US" sz="3200" i="1" dirty="0">
                <a:solidFill>
                  <a:schemeClr val="accent6"/>
                </a:solidFill>
              </a:rPr>
              <a:t>is</a:t>
            </a:r>
            <a:r>
              <a:rPr lang="en-US" sz="3200" dirty="0">
                <a:solidFill>
                  <a:schemeClr val="accent6"/>
                </a:solidFill>
              </a:rPr>
              <a:t> this who comes from Edom, With dyed garments from </a:t>
            </a:r>
            <a:r>
              <a:rPr lang="en-US" sz="3200" dirty="0" err="1">
                <a:solidFill>
                  <a:schemeClr val="accent6"/>
                </a:solidFill>
              </a:rPr>
              <a:t>Bozrah</a:t>
            </a:r>
            <a:r>
              <a:rPr lang="en-US" sz="3200" dirty="0">
                <a:solidFill>
                  <a:schemeClr val="accent6"/>
                </a:solidFill>
              </a:rPr>
              <a:t>, This </a:t>
            </a:r>
            <a:r>
              <a:rPr lang="en-US" sz="3200" i="1" dirty="0">
                <a:solidFill>
                  <a:schemeClr val="accent6"/>
                </a:solidFill>
              </a:rPr>
              <a:t>One who is</a:t>
            </a:r>
            <a:r>
              <a:rPr lang="en-US" sz="3200" dirty="0">
                <a:solidFill>
                  <a:schemeClr val="accent6"/>
                </a:solidFill>
              </a:rPr>
              <a:t> glorious in His apparel, Traveling in the greatness of His strength?-- "I who speak in righteousness, mighty to save." </a:t>
            </a:r>
            <a:r>
              <a:rPr lang="en-US" sz="3200" b="1" baseline="30000" dirty="0">
                <a:solidFill>
                  <a:schemeClr val="accent6"/>
                </a:solidFill>
              </a:rPr>
              <a:t>2</a:t>
            </a:r>
            <a:r>
              <a:rPr lang="en-US" sz="3200" dirty="0">
                <a:solidFill>
                  <a:schemeClr val="accent6"/>
                </a:solidFill>
              </a:rPr>
              <a:t> Why </a:t>
            </a:r>
            <a:r>
              <a:rPr lang="en-US" sz="3200" i="1" dirty="0">
                <a:solidFill>
                  <a:schemeClr val="accent6"/>
                </a:solidFill>
              </a:rPr>
              <a:t>is</a:t>
            </a:r>
            <a:r>
              <a:rPr lang="en-US" sz="3200" dirty="0">
                <a:solidFill>
                  <a:schemeClr val="accent6"/>
                </a:solidFill>
              </a:rPr>
              <a:t> Your apparel red, And Your garments like one who treads in the winepress? </a:t>
            </a:r>
            <a:r>
              <a:rPr lang="en-US" sz="3200" b="1" baseline="30000" dirty="0">
                <a:solidFill>
                  <a:schemeClr val="accent6"/>
                </a:solidFill>
              </a:rPr>
              <a:t>3</a:t>
            </a:r>
            <a:r>
              <a:rPr lang="en-US" sz="3200" dirty="0">
                <a:solidFill>
                  <a:schemeClr val="accent6"/>
                </a:solidFill>
              </a:rPr>
              <a:t> "</a:t>
            </a:r>
            <a:r>
              <a:rPr lang="en-US" sz="3200" u="sng" dirty="0">
                <a:solidFill>
                  <a:schemeClr val="accent6"/>
                </a:solidFill>
              </a:rPr>
              <a:t>I have trodden the winepress alone</a:t>
            </a:r>
            <a:r>
              <a:rPr lang="en-US" sz="3200" dirty="0">
                <a:solidFill>
                  <a:schemeClr val="accent6"/>
                </a:solidFill>
              </a:rPr>
              <a:t>, And from the peoples no one </a:t>
            </a:r>
            <a:r>
              <a:rPr lang="en-US" sz="3200" i="1" dirty="0">
                <a:solidFill>
                  <a:schemeClr val="accent6"/>
                </a:solidFill>
              </a:rPr>
              <a:t>was</a:t>
            </a:r>
            <a:r>
              <a:rPr lang="en-US" sz="3200" dirty="0">
                <a:solidFill>
                  <a:schemeClr val="accent6"/>
                </a:solidFill>
              </a:rPr>
              <a:t> with Me. For I have trodden them in My anger, And trampled them in My fury; Their blood is sprinkled upon My garments, And I have stained all My robes.</a:t>
            </a:r>
          </a:p>
        </p:txBody>
      </p:sp>
    </p:spTree>
    <p:extLst>
      <p:ext uri="{BB962C8B-B14F-4D97-AF65-F5344CB8AC3E}">
        <p14:creationId xmlns:p14="http://schemas.microsoft.com/office/powerpoint/2010/main" val="34271870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Jacob was alone – Genesis 32:24-28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baseline="30000" dirty="0">
                <a:solidFill>
                  <a:schemeClr val="accent6"/>
                </a:solidFill>
              </a:rPr>
              <a:t>24</a:t>
            </a:r>
            <a:r>
              <a:rPr lang="en-US" sz="2800" dirty="0">
                <a:solidFill>
                  <a:schemeClr val="accent6"/>
                </a:solidFill>
              </a:rPr>
              <a:t> Then </a:t>
            </a:r>
            <a:r>
              <a:rPr lang="en-US" sz="2800" u="sng" dirty="0">
                <a:solidFill>
                  <a:schemeClr val="accent6"/>
                </a:solidFill>
              </a:rPr>
              <a:t>Jacob was left alone</a:t>
            </a:r>
            <a:r>
              <a:rPr lang="en-US" sz="2800" dirty="0">
                <a:solidFill>
                  <a:schemeClr val="accent6"/>
                </a:solidFill>
              </a:rPr>
              <a:t>; and a Man wrestled with him until the breaking of day. </a:t>
            </a:r>
            <a:r>
              <a:rPr lang="en-US" sz="2800" b="1" baseline="30000" dirty="0">
                <a:solidFill>
                  <a:schemeClr val="accent6"/>
                </a:solidFill>
              </a:rPr>
              <a:t>25</a:t>
            </a:r>
            <a:r>
              <a:rPr lang="en-US" sz="2800" dirty="0">
                <a:solidFill>
                  <a:schemeClr val="accent6"/>
                </a:solidFill>
              </a:rPr>
              <a:t> Now when He saw that He did not prevail against him, He touched the socket of his hip; and the socket of Jacob's hip was out of joint as He wrestled with him. </a:t>
            </a:r>
            <a:r>
              <a:rPr lang="en-US" sz="2800" b="1" baseline="30000" dirty="0">
                <a:solidFill>
                  <a:schemeClr val="accent6"/>
                </a:solidFill>
              </a:rPr>
              <a:t>26</a:t>
            </a:r>
            <a:r>
              <a:rPr lang="en-US" sz="2800" dirty="0">
                <a:solidFill>
                  <a:schemeClr val="accent6"/>
                </a:solidFill>
              </a:rPr>
              <a:t> And He said, "Let Me go, for the day breaks." But he said, "I will not let You go unless You bless me!" </a:t>
            </a:r>
            <a:r>
              <a:rPr lang="en-US" sz="2800" b="1" baseline="30000" dirty="0">
                <a:solidFill>
                  <a:schemeClr val="accent6"/>
                </a:solidFill>
              </a:rPr>
              <a:t>27</a:t>
            </a:r>
            <a:r>
              <a:rPr lang="en-US" sz="2800" dirty="0">
                <a:solidFill>
                  <a:schemeClr val="accent6"/>
                </a:solidFill>
              </a:rPr>
              <a:t> So He said to him, "What </a:t>
            </a:r>
            <a:r>
              <a:rPr lang="en-US" sz="2800" i="1" dirty="0">
                <a:solidFill>
                  <a:schemeClr val="accent6"/>
                </a:solidFill>
              </a:rPr>
              <a:t>is</a:t>
            </a:r>
            <a:r>
              <a:rPr lang="en-US" sz="2800" dirty="0">
                <a:solidFill>
                  <a:schemeClr val="accent6"/>
                </a:solidFill>
              </a:rPr>
              <a:t> your name?" He said, "Jacob." </a:t>
            </a:r>
            <a:r>
              <a:rPr lang="en-US" sz="2800" b="1" baseline="30000" dirty="0">
                <a:solidFill>
                  <a:schemeClr val="accent6"/>
                </a:solidFill>
              </a:rPr>
              <a:t>28</a:t>
            </a:r>
            <a:r>
              <a:rPr lang="en-US" sz="2800" dirty="0">
                <a:solidFill>
                  <a:schemeClr val="accent6"/>
                </a:solidFill>
              </a:rPr>
              <a:t> And He said, "Your name shall no longer be called Jacob, but Israel; for you have struggled with God and with men, and have prevailed."</a:t>
            </a:r>
          </a:p>
        </p:txBody>
      </p:sp>
    </p:spTree>
    <p:extLst>
      <p:ext uri="{BB962C8B-B14F-4D97-AF65-F5344CB8AC3E}">
        <p14:creationId xmlns:p14="http://schemas.microsoft.com/office/powerpoint/2010/main" val="2233916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Moses – Exodus 24:1-3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baseline="30000" dirty="0">
                <a:solidFill>
                  <a:schemeClr val="accent6"/>
                </a:solidFill>
              </a:rPr>
              <a:t>1</a:t>
            </a:r>
            <a:r>
              <a:rPr lang="en-US" sz="3200" dirty="0">
                <a:solidFill>
                  <a:schemeClr val="accent6"/>
                </a:solidFill>
              </a:rPr>
              <a:t> Now He said to Moses, "Come up to the </a:t>
            </a:r>
            <a:r>
              <a:rPr lang="en-US" sz="3200" cap="small" dirty="0">
                <a:solidFill>
                  <a:schemeClr val="accent6"/>
                </a:solidFill>
              </a:rPr>
              <a:t>Lord</a:t>
            </a:r>
            <a:r>
              <a:rPr lang="en-US" sz="3200" dirty="0">
                <a:solidFill>
                  <a:schemeClr val="accent6"/>
                </a:solidFill>
              </a:rPr>
              <a:t>, you and Aaron, </a:t>
            </a:r>
            <a:r>
              <a:rPr lang="en-US" sz="3200" dirty="0" err="1">
                <a:solidFill>
                  <a:schemeClr val="accent6"/>
                </a:solidFill>
              </a:rPr>
              <a:t>Nadab</a:t>
            </a:r>
            <a:r>
              <a:rPr lang="en-US" sz="3200" dirty="0">
                <a:solidFill>
                  <a:schemeClr val="accent6"/>
                </a:solidFill>
              </a:rPr>
              <a:t> and </a:t>
            </a:r>
            <a:r>
              <a:rPr lang="en-US" sz="3200" dirty="0" err="1">
                <a:solidFill>
                  <a:schemeClr val="accent6"/>
                </a:solidFill>
              </a:rPr>
              <a:t>Abihu</a:t>
            </a:r>
            <a:r>
              <a:rPr lang="en-US" sz="3200" dirty="0">
                <a:solidFill>
                  <a:schemeClr val="accent6"/>
                </a:solidFill>
              </a:rPr>
              <a:t>, and seventy of the elders of Israel, and worship from afar. </a:t>
            </a:r>
            <a:r>
              <a:rPr lang="en-US" sz="3200" b="1" baseline="30000" dirty="0">
                <a:solidFill>
                  <a:schemeClr val="accent6"/>
                </a:solidFill>
              </a:rPr>
              <a:t>2</a:t>
            </a:r>
            <a:r>
              <a:rPr lang="en-US" sz="3200" dirty="0">
                <a:solidFill>
                  <a:schemeClr val="accent6"/>
                </a:solidFill>
              </a:rPr>
              <a:t> And </a:t>
            </a:r>
            <a:r>
              <a:rPr lang="en-US" sz="3200" u="sng" dirty="0">
                <a:solidFill>
                  <a:schemeClr val="accent6"/>
                </a:solidFill>
              </a:rPr>
              <a:t>Moses alone shall come near the </a:t>
            </a:r>
            <a:r>
              <a:rPr lang="en-US" sz="3200" u="sng" cap="small" dirty="0">
                <a:solidFill>
                  <a:schemeClr val="accent6"/>
                </a:solidFill>
              </a:rPr>
              <a:t>Lord</a:t>
            </a:r>
            <a:r>
              <a:rPr lang="en-US" sz="3200" dirty="0">
                <a:solidFill>
                  <a:schemeClr val="accent6"/>
                </a:solidFill>
              </a:rPr>
              <a:t>, but they shall not come near; nor shall the people go up with him." </a:t>
            </a:r>
            <a:r>
              <a:rPr lang="en-US" sz="3200" b="1" baseline="30000" dirty="0">
                <a:solidFill>
                  <a:schemeClr val="accent6"/>
                </a:solidFill>
              </a:rPr>
              <a:t>3</a:t>
            </a:r>
            <a:r>
              <a:rPr lang="en-US" sz="3200" dirty="0">
                <a:solidFill>
                  <a:schemeClr val="accent6"/>
                </a:solidFill>
              </a:rPr>
              <a:t> So Moses came and told the people all the words of the </a:t>
            </a:r>
            <a:r>
              <a:rPr lang="en-US" sz="3200" cap="small" dirty="0">
                <a:solidFill>
                  <a:schemeClr val="accent6"/>
                </a:solidFill>
              </a:rPr>
              <a:t>Lord</a:t>
            </a:r>
            <a:r>
              <a:rPr lang="en-US" sz="3200" dirty="0">
                <a:solidFill>
                  <a:schemeClr val="accent6"/>
                </a:solidFill>
              </a:rPr>
              <a:t> and all the judgments. And all the people answered with one voice and said, "All the words which the </a:t>
            </a:r>
            <a:r>
              <a:rPr lang="en-US" sz="3200" cap="small" dirty="0">
                <a:solidFill>
                  <a:schemeClr val="accent6"/>
                </a:solidFill>
              </a:rPr>
              <a:t>Lord</a:t>
            </a:r>
            <a:r>
              <a:rPr lang="en-US" sz="3200" dirty="0">
                <a:solidFill>
                  <a:schemeClr val="accent6"/>
                </a:solidFill>
              </a:rPr>
              <a:t> has said we will do." </a:t>
            </a:r>
          </a:p>
        </p:txBody>
      </p:sp>
    </p:spTree>
    <p:extLst>
      <p:ext uri="{BB962C8B-B14F-4D97-AF65-F5344CB8AC3E}">
        <p14:creationId xmlns:p14="http://schemas.microsoft.com/office/powerpoint/2010/main" val="2438301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Daniel – Daniel 10:8-9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baseline="30000" dirty="0">
                <a:solidFill>
                  <a:schemeClr val="accent6"/>
                </a:solidFill>
              </a:rPr>
              <a:t>8</a:t>
            </a:r>
            <a:r>
              <a:rPr lang="en-US" sz="3600" dirty="0">
                <a:solidFill>
                  <a:schemeClr val="accent6"/>
                </a:solidFill>
              </a:rPr>
              <a:t> Therefore </a:t>
            </a:r>
            <a:r>
              <a:rPr lang="en-US" sz="3600" u="sng" dirty="0">
                <a:solidFill>
                  <a:schemeClr val="accent6"/>
                </a:solidFill>
              </a:rPr>
              <a:t>I was left alone when I saw this great vision</a:t>
            </a:r>
            <a:r>
              <a:rPr lang="en-US" sz="3600" dirty="0">
                <a:solidFill>
                  <a:schemeClr val="accent6"/>
                </a:solidFill>
              </a:rPr>
              <a:t>, and no strength remained in me; for my vigor was turned to frailty in me, and I retained no strength. </a:t>
            </a:r>
            <a:r>
              <a:rPr lang="en-US" sz="3600" b="1" baseline="30000" dirty="0">
                <a:solidFill>
                  <a:schemeClr val="accent6"/>
                </a:solidFill>
              </a:rPr>
              <a:t>9</a:t>
            </a:r>
            <a:r>
              <a:rPr lang="en-US" sz="3600" dirty="0">
                <a:solidFill>
                  <a:schemeClr val="accent6"/>
                </a:solidFill>
              </a:rPr>
              <a:t> Yet I heard the sound of his words; and while I heard the sound of his words I was in a deep sleep on my face, with my face to the ground.</a:t>
            </a:r>
          </a:p>
        </p:txBody>
      </p:sp>
    </p:spTree>
    <p:extLst>
      <p:ext uri="{BB962C8B-B14F-4D97-AF65-F5344CB8AC3E}">
        <p14:creationId xmlns:p14="http://schemas.microsoft.com/office/powerpoint/2010/main" val="3248734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Elijah – 1 Kings 19:9-10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baseline="30000" dirty="0">
                <a:solidFill>
                  <a:schemeClr val="accent6"/>
                </a:solidFill>
              </a:rPr>
              <a:t>9</a:t>
            </a:r>
            <a:r>
              <a:rPr lang="en-US" sz="3200" dirty="0">
                <a:solidFill>
                  <a:schemeClr val="accent6"/>
                </a:solidFill>
              </a:rPr>
              <a:t> And there he went into a cave, and spent the night in that place; and behold, the word of the </a:t>
            </a:r>
            <a:r>
              <a:rPr lang="en-US" sz="3200" cap="small" dirty="0">
                <a:solidFill>
                  <a:schemeClr val="accent6"/>
                </a:solidFill>
              </a:rPr>
              <a:t>Lord</a:t>
            </a:r>
            <a:r>
              <a:rPr lang="en-US" sz="3200" dirty="0">
                <a:solidFill>
                  <a:schemeClr val="accent6"/>
                </a:solidFill>
              </a:rPr>
              <a:t> </a:t>
            </a:r>
            <a:r>
              <a:rPr lang="en-US" sz="3200" i="1" dirty="0">
                <a:solidFill>
                  <a:schemeClr val="accent6"/>
                </a:solidFill>
              </a:rPr>
              <a:t>came</a:t>
            </a:r>
            <a:r>
              <a:rPr lang="en-US" sz="3200" dirty="0">
                <a:solidFill>
                  <a:schemeClr val="accent6"/>
                </a:solidFill>
              </a:rPr>
              <a:t> to him, and He said to him, "What are you doing here, Elijah?" </a:t>
            </a:r>
            <a:r>
              <a:rPr lang="en-US" sz="3200" b="1" baseline="30000" dirty="0">
                <a:solidFill>
                  <a:schemeClr val="accent6"/>
                </a:solidFill>
              </a:rPr>
              <a:t>10</a:t>
            </a:r>
            <a:r>
              <a:rPr lang="en-US" sz="3200" dirty="0">
                <a:solidFill>
                  <a:schemeClr val="accent6"/>
                </a:solidFill>
              </a:rPr>
              <a:t> So he said, "I have been very zealous for the </a:t>
            </a:r>
            <a:r>
              <a:rPr lang="en-US" sz="3200" cap="small" dirty="0">
                <a:solidFill>
                  <a:schemeClr val="accent6"/>
                </a:solidFill>
              </a:rPr>
              <a:t>Lord</a:t>
            </a:r>
            <a:r>
              <a:rPr lang="en-US" sz="3200" dirty="0">
                <a:solidFill>
                  <a:schemeClr val="accent6"/>
                </a:solidFill>
              </a:rPr>
              <a:t> God of hosts; for the children of Israel have forsaken Your covenant, torn down Your altars, and killed Your prophets with the sword. </a:t>
            </a:r>
            <a:r>
              <a:rPr lang="en-US" sz="3200" u="sng" dirty="0">
                <a:solidFill>
                  <a:schemeClr val="accent6"/>
                </a:solidFill>
              </a:rPr>
              <a:t>I alone am left</a:t>
            </a:r>
            <a:r>
              <a:rPr lang="en-US" sz="3200" dirty="0">
                <a:solidFill>
                  <a:schemeClr val="accent6"/>
                </a:solidFill>
              </a:rPr>
              <a:t>; and they seek to take my life."</a:t>
            </a:r>
          </a:p>
        </p:txBody>
      </p:sp>
    </p:spTree>
    <p:extLst>
      <p:ext uri="{BB962C8B-B14F-4D97-AF65-F5344CB8AC3E}">
        <p14:creationId xmlns:p14="http://schemas.microsoft.com/office/powerpoint/2010/main" val="1103225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Noah – Genesis 6:5-10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626" y="1762539"/>
            <a:ext cx="10588487" cy="4333461"/>
          </a:xfrm>
        </p:spPr>
        <p:txBody>
          <a:bodyPr>
            <a:normAutofit/>
          </a:bodyPr>
          <a:lstStyle/>
          <a:p>
            <a:r>
              <a:rPr lang="en-US" sz="2800" b="1" baseline="30000" dirty="0">
                <a:solidFill>
                  <a:schemeClr val="accent6"/>
                </a:solidFill>
              </a:rPr>
              <a:t>5</a:t>
            </a:r>
            <a:r>
              <a:rPr lang="en-US" sz="2800" dirty="0">
                <a:solidFill>
                  <a:schemeClr val="accent6"/>
                </a:solidFill>
              </a:rPr>
              <a:t> Then the </a:t>
            </a:r>
            <a:r>
              <a:rPr lang="en-US" sz="2800" cap="small" dirty="0">
                <a:solidFill>
                  <a:schemeClr val="accent6"/>
                </a:solidFill>
              </a:rPr>
              <a:t>Lord</a:t>
            </a:r>
            <a:r>
              <a:rPr lang="en-US" sz="2800" dirty="0">
                <a:solidFill>
                  <a:schemeClr val="accent6"/>
                </a:solidFill>
              </a:rPr>
              <a:t> saw that the wickedness of man </a:t>
            </a:r>
            <a:r>
              <a:rPr lang="en-US" sz="2800" i="1" dirty="0">
                <a:solidFill>
                  <a:schemeClr val="accent6"/>
                </a:solidFill>
              </a:rPr>
              <a:t>was</a:t>
            </a:r>
            <a:r>
              <a:rPr lang="en-US" sz="2800" dirty="0">
                <a:solidFill>
                  <a:schemeClr val="accent6"/>
                </a:solidFill>
              </a:rPr>
              <a:t> great in the earth, and </a:t>
            </a:r>
            <a:r>
              <a:rPr lang="en-US" sz="2800" i="1" dirty="0">
                <a:solidFill>
                  <a:schemeClr val="accent6"/>
                </a:solidFill>
              </a:rPr>
              <a:t>that</a:t>
            </a:r>
            <a:r>
              <a:rPr lang="en-US" sz="2800" dirty="0">
                <a:solidFill>
                  <a:schemeClr val="accent6"/>
                </a:solidFill>
              </a:rPr>
              <a:t> every intent of the thoughts of his heart </a:t>
            </a:r>
            <a:r>
              <a:rPr lang="en-US" sz="2800" i="1" dirty="0">
                <a:solidFill>
                  <a:schemeClr val="accent6"/>
                </a:solidFill>
              </a:rPr>
              <a:t>was</a:t>
            </a:r>
            <a:r>
              <a:rPr lang="en-US" sz="2800" dirty="0">
                <a:solidFill>
                  <a:schemeClr val="accent6"/>
                </a:solidFill>
              </a:rPr>
              <a:t> only evil continually. </a:t>
            </a:r>
            <a:r>
              <a:rPr lang="en-US" sz="2800" b="1" baseline="30000" dirty="0">
                <a:solidFill>
                  <a:schemeClr val="accent6"/>
                </a:solidFill>
              </a:rPr>
              <a:t>6</a:t>
            </a:r>
            <a:r>
              <a:rPr lang="en-US" sz="2800" dirty="0">
                <a:solidFill>
                  <a:schemeClr val="accent6"/>
                </a:solidFill>
              </a:rPr>
              <a:t> And the </a:t>
            </a:r>
            <a:r>
              <a:rPr lang="en-US" sz="2800" cap="small" dirty="0">
                <a:solidFill>
                  <a:schemeClr val="accent6"/>
                </a:solidFill>
              </a:rPr>
              <a:t>Lord</a:t>
            </a:r>
            <a:r>
              <a:rPr lang="en-US" sz="2800" dirty="0">
                <a:solidFill>
                  <a:schemeClr val="accent6"/>
                </a:solidFill>
              </a:rPr>
              <a:t> was sorry that He had made man on the earth, and He was grieved in His heart. </a:t>
            </a:r>
            <a:r>
              <a:rPr lang="en-US" sz="2800" b="1" baseline="30000" dirty="0">
                <a:solidFill>
                  <a:schemeClr val="accent6"/>
                </a:solidFill>
              </a:rPr>
              <a:t>7</a:t>
            </a:r>
            <a:r>
              <a:rPr lang="en-US" sz="2800" dirty="0">
                <a:solidFill>
                  <a:schemeClr val="accent6"/>
                </a:solidFill>
              </a:rPr>
              <a:t> So the </a:t>
            </a:r>
            <a:r>
              <a:rPr lang="en-US" sz="2800" cap="small" dirty="0">
                <a:solidFill>
                  <a:schemeClr val="accent6"/>
                </a:solidFill>
              </a:rPr>
              <a:t>Lord</a:t>
            </a:r>
            <a:r>
              <a:rPr lang="en-US" sz="2800" dirty="0">
                <a:solidFill>
                  <a:schemeClr val="accent6"/>
                </a:solidFill>
              </a:rPr>
              <a:t> said, "I will destroy man whom I have created from the face of the earth, both man and beast, creeping thing and birds of the air, for I am sorry that I have made them." </a:t>
            </a:r>
            <a:r>
              <a:rPr lang="en-US" sz="2800" b="1" baseline="30000" dirty="0">
                <a:solidFill>
                  <a:schemeClr val="accent6"/>
                </a:solidFill>
              </a:rPr>
              <a:t>8</a:t>
            </a:r>
            <a:r>
              <a:rPr lang="en-US" sz="2800" dirty="0">
                <a:solidFill>
                  <a:schemeClr val="accent6"/>
                </a:solidFill>
              </a:rPr>
              <a:t> But Noah found grace in the eyes of the </a:t>
            </a:r>
            <a:r>
              <a:rPr lang="en-US" sz="2800" cap="small" dirty="0">
                <a:solidFill>
                  <a:schemeClr val="accent6"/>
                </a:solidFill>
              </a:rPr>
              <a:t>Lord</a:t>
            </a:r>
            <a:r>
              <a:rPr lang="en-US" sz="2800" dirty="0">
                <a:solidFill>
                  <a:schemeClr val="accent6"/>
                </a:solidFill>
              </a:rPr>
              <a:t>. </a:t>
            </a:r>
            <a:r>
              <a:rPr lang="en-US" sz="2800" b="1" baseline="30000" dirty="0">
                <a:solidFill>
                  <a:schemeClr val="accent6"/>
                </a:solidFill>
              </a:rPr>
              <a:t>9</a:t>
            </a:r>
            <a:r>
              <a:rPr lang="en-US" sz="2800" dirty="0">
                <a:solidFill>
                  <a:schemeClr val="accent6"/>
                </a:solidFill>
              </a:rPr>
              <a:t> This is the genealogy of Noah. Noah was a just man, perfect in his generations. Noah walked with God. </a:t>
            </a:r>
            <a:r>
              <a:rPr lang="en-US" sz="2800" b="1" baseline="30000" dirty="0">
                <a:solidFill>
                  <a:schemeClr val="accent6"/>
                </a:solidFill>
              </a:rPr>
              <a:t>10</a:t>
            </a:r>
            <a:r>
              <a:rPr lang="en-US" sz="2800" dirty="0">
                <a:solidFill>
                  <a:schemeClr val="accent6"/>
                </a:solidFill>
              </a:rPr>
              <a:t> And Noah begot three sons: Shem, Ham, and Japheth.</a:t>
            </a:r>
          </a:p>
        </p:txBody>
      </p:sp>
    </p:spTree>
    <p:extLst>
      <p:ext uri="{BB962C8B-B14F-4D97-AF65-F5344CB8AC3E}">
        <p14:creationId xmlns:p14="http://schemas.microsoft.com/office/powerpoint/2010/main" val="3018222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Christ – Matthew 4:1-4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baseline="30000" dirty="0">
                <a:solidFill>
                  <a:schemeClr val="accent6"/>
                </a:solidFill>
              </a:rPr>
              <a:t>1</a:t>
            </a:r>
            <a:r>
              <a:rPr lang="en-US" sz="3200" dirty="0">
                <a:solidFill>
                  <a:schemeClr val="accent6"/>
                </a:solidFill>
              </a:rPr>
              <a:t> Then Jesus was led up by the Spirit into the wilderness to be tempted by the devil. </a:t>
            </a:r>
            <a:r>
              <a:rPr lang="en-US" sz="3200" b="1" baseline="30000" dirty="0">
                <a:solidFill>
                  <a:schemeClr val="accent6"/>
                </a:solidFill>
              </a:rPr>
              <a:t>2</a:t>
            </a:r>
            <a:r>
              <a:rPr lang="en-US" sz="3200" dirty="0">
                <a:solidFill>
                  <a:schemeClr val="accent6"/>
                </a:solidFill>
              </a:rPr>
              <a:t> And when He had fasted forty days and forty nights, afterward He was hungry. </a:t>
            </a:r>
            <a:r>
              <a:rPr lang="en-US" sz="3200" b="1" baseline="30000" dirty="0">
                <a:solidFill>
                  <a:schemeClr val="accent6"/>
                </a:solidFill>
              </a:rPr>
              <a:t>3</a:t>
            </a:r>
            <a:r>
              <a:rPr lang="en-US" sz="3200" dirty="0">
                <a:solidFill>
                  <a:schemeClr val="accent6"/>
                </a:solidFill>
              </a:rPr>
              <a:t> Now when the tempter came to Him, he said, "If You are the Son of God, command that these stones become bread." </a:t>
            </a:r>
            <a:r>
              <a:rPr lang="en-US" sz="3200" b="1" baseline="30000" dirty="0">
                <a:solidFill>
                  <a:schemeClr val="accent6"/>
                </a:solidFill>
              </a:rPr>
              <a:t>4</a:t>
            </a:r>
            <a:r>
              <a:rPr lang="en-US" sz="3200" dirty="0">
                <a:solidFill>
                  <a:schemeClr val="accent6"/>
                </a:solidFill>
              </a:rPr>
              <a:t> But He answered and said, "It is written, </a:t>
            </a:r>
            <a:r>
              <a:rPr lang="en-US" sz="3200" i="1" dirty="0">
                <a:solidFill>
                  <a:schemeClr val="accent6"/>
                </a:solidFill>
              </a:rPr>
              <a:t>'Man shall not live by bread alone, but by every word that proceeds from the mouth of God.' "</a:t>
            </a:r>
            <a:endParaRPr lang="en-US" sz="3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2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Christ – Matthew 26:56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6"/>
                </a:solidFill>
              </a:rPr>
              <a:t>But all this was done that the Scriptures of the prophets might be fulfilled." Then all </a:t>
            </a:r>
            <a:r>
              <a:rPr lang="en-US" sz="3600" u="sng" dirty="0">
                <a:solidFill>
                  <a:schemeClr val="accent6"/>
                </a:solidFill>
              </a:rPr>
              <a:t>the disciples forsook Him and fled</a:t>
            </a:r>
            <a:r>
              <a:rPr lang="en-US" sz="3600" dirty="0">
                <a:solidFill>
                  <a:schemeClr val="accent6"/>
                </a:solidFill>
              </a:rPr>
              <a:t>.</a:t>
            </a:r>
            <a:br>
              <a:rPr lang="en-US" sz="3600" dirty="0">
                <a:solidFill>
                  <a:schemeClr val="accent6"/>
                </a:solidFill>
              </a:rPr>
            </a:br>
            <a:endParaRPr lang="en-US" sz="3600" dirty="0">
              <a:solidFill>
                <a:schemeClr val="accent6"/>
              </a:solidFill>
            </a:endParaRPr>
          </a:p>
          <a:p>
            <a:r>
              <a:rPr lang="en-US" sz="3600" dirty="0">
                <a:solidFill>
                  <a:schemeClr val="accent6"/>
                </a:solidFill>
              </a:rPr>
              <a:t>Mark 14:50 Then they </a:t>
            </a:r>
            <a:r>
              <a:rPr lang="en-US" sz="3600" u="sng" dirty="0">
                <a:solidFill>
                  <a:schemeClr val="accent6"/>
                </a:solidFill>
              </a:rPr>
              <a:t>all forsook Him </a:t>
            </a:r>
            <a:r>
              <a:rPr lang="en-US" sz="3600" dirty="0">
                <a:solidFill>
                  <a:schemeClr val="accent6"/>
                </a:solidFill>
              </a:rPr>
              <a:t>and fled.</a:t>
            </a:r>
          </a:p>
        </p:txBody>
      </p:sp>
    </p:spTree>
    <p:extLst>
      <p:ext uri="{BB962C8B-B14F-4D97-AF65-F5344CB8AC3E}">
        <p14:creationId xmlns:p14="http://schemas.microsoft.com/office/powerpoint/2010/main" val="37882036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270</TotalTime>
  <Words>992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Corbel</vt:lpstr>
      <vt:lpstr>Basis</vt:lpstr>
      <vt:lpstr>All alone</vt:lpstr>
      <vt:lpstr>Isaiah 63:1-3</vt:lpstr>
      <vt:lpstr>Jacob was alone – Genesis 32:24-28</vt:lpstr>
      <vt:lpstr>Moses – Exodus 24:1-3</vt:lpstr>
      <vt:lpstr>Daniel – Daniel 10:8-9</vt:lpstr>
      <vt:lpstr>Elijah – 1 Kings 19:9-10</vt:lpstr>
      <vt:lpstr>Noah – Genesis 6:5-10</vt:lpstr>
      <vt:lpstr>Christ – Matthew 4:1-4</vt:lpstr>
      <vt:lpstr>Christ – Matthew 26:56</vt:lpstr>
      <vt:lpstr>Are you alone?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alone</dc:title>
  <dc:creator>Manly Luscombe</dc:creator>
  <cp:lastModifiedBy>Manly Luscombe</cp:lastModifiedBy>
  <cp:revision>7</cp:revision>
  <dcterms:created xsi:type="dcterms:W3CDTF">2016-04-13T14:39:14Z</dcterms:created>
  <dcterms:modified xsi:type="dcterms:W3CDTF">2024-11-06T00:26:46Z</dcterms:modified>
</cp:coreProperties>
</file>