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0" d="100"/>
          <a:sy n="60" d="100"/>
        </p:scale>
        <p:origin x="96" y="11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ccount Update" userId="d66a401e1e7a39bf" providerId="LiveId" clId="{477CE21E-23A1-4959-A59C-65245AF00D24}"/>
    <pc:docChg chg="addSld delSld modSld modMainMaster">
      <pc:chgData name="Account Update" userId="d66a401e1e7a39bf" providerId="LiveId" clId="{477CE21E-23A1-4959-A59C-65245AF00D24}" dt="2023-07-29T21:06:07.121" v="3" actId="47"/>
      <pc:docMkLst>
        <pc:docMk/>
      </pc:docMkLst>
      <pc:sldChg chg="modTransition">
        <pc:chgData name="Account Update" userId="d66a401e1e7a39bf" providerId="LiveId" clId="{477CE21E-23A1-4959-A59C-65245AF00D24}" dt="2023-07-29T00:45:42.259" v="1"/>
        <pc:sldMkLst>
          <pc:docMk/>
          <pc:sldMk cId="588204150" sldId="256"/>
        </pc:sldMkLst>
      </pc:sldChg>
      <pc:sldChg chg="modTransition">
        <pc:chgData name="Account Update" userId="d66a401e1e7a39bf" providerId="LiveId" clId="{477CE21E-23A1-4959-A59C-65245AF00D24}" dt="2023-07-29T00:45:42.259" v="1"/>
        <pc:sldMkLst>
          <pc:docMk/>
          <pc:sldMk cId="2608136629" sldId="257"/>
        </pc:sldMkLst>
      </pc:sldChg>
      <pc:sldChg chg="modTransition">
        <pc:chgData name="Account Update" userId="d66a401e1e7a39bf" providerId="LiveId" clId="{477CE21E-23A1-4959-A59C-65245AF00D24}" dt="2023-07-29T00:45:42.259" v="1"/>
        <pc:sldMkLst>
          <pc:docMk/>
          <pc:sldMk cId="56090382" sldId="258"/>
        </pc:sldMkLst>
      </pc:sldChg>
      <pc:sldChg chg="modTransition">
        <pc:chgData name="Account Update" userId="d66a401e1e7a39bf" providerId="LiveId" clId="{477CE21E-23A1-4959-A59C-65245AF00D24}" dt="2023-07-29T00:45:42.259" v="1"/>
        <pc:sldMkLst>
          <pc:docMk/>
          <pc:sldMk cId="4248324915" sldId="259"/>
        </pc:sldMkLst>
      </pc:sldChg>
      <pc:sldChg chg="modTransition">
        <pc:chgData name="Account Update" userId="d66a401e1e7a39bf" providerId="LiveId" clId="{477CE21E-23A1-4959-A59C-65245AF00D24}" dt="2023-07-29T00:45:42.259" v="1"/>
        <pc:sldMkLst>
          <pc:docMk/>
          <pc:sldMk cId="1812142643" sldId="260"/>
        </pc:sldMkLst>
      </pc:sldChg>
      <pc:sldChg chg="modTransition">
        <pc:chgData name="Account Update" userId="d66a401e1e7a39bf" providerId="LiveId" clId="{477CE21E-23A1-4959-A59C-65245AF00D24}" dt="2023-07-29T00:45:42.259" v="1"/>
        <pc:sldMkLst>
          <pc:docMk/>
          <pc:sldMk cId="1098044395" sldId="261"/>
        </pc:sldMkLst>
      </pc:sldChg>
      <pc:sldChg chg="modTransition">
        <pc:chgData name="Account Update" userId="d66a401e1e7a39bf" providerId="LiveId" clId="{477CE21E-23A1-4959-A59C-65245AF00D24}" dt="2023-07-29T00:45:42.259" v="1"/>
        <pc:sldMkLst>
          <pc:docMk/>
          <pc:sldMk cId="1511618635" sldId="262"/>
        </pc:sldMkLst>
      </pc:sldChg>
      <pc:sldChg chg="modTransition">
        <pc:chgData name="Account Update" userId="d66a401e1e7a39bf" providerId="LiveId" clId="{477CE21E-23A1-4959-A59C-65245AF00D24}" dt="2023-07-29T00:45:42.259" v="1"/>
        <pc:sldMkLst>
          <pc:docMk/>
          <pc:sldMk cId="998882710" sldId="263"/>
        </pc:sldMkLst>
      </pc:sldChg>
      <pc:sldChg chg="modTransition">
        <pc:chgData name="Account Update" userId="d66a401e1e7a39bf" providerId="LiveId" clId="{477CE21E-23A1-4959-A59C-65245AF00D24}" dt="2023-07-29T00:45:42.259" v="1"/>
        <pc:sldMkLst>
          <pc:docMk/>
          <pc:sldMk cId="3444999336" sldId="264"/>
        </pc:sldMkLst>
      </pc:sldChg>
      <pc:sldChg chg="modTransition">
        <pc:chgData name="Account Update" userId="d66a401e1e7a39bf" providerId="LiveId" clId="{477CE21E-23A1-4959-A59C-65245AF00D24}" dt="2023-07-29T00:45:42.259" v="1"/>
        <pc:sldMkLst>
          <pc:docMk/>
          <pc:sldMk cId="3310594938" sldId="265"/>
        </pc:sldMkLst>
      </pc:sldChg>
      <pc:sldChg chg="modTransition">
        <pc:chgData name="Account Update" userId="d66a401e1e7a39bf" providerId="LiveId" clId="{477CE21E-23A1-4959-A59C-65245AF00D24}" dt="2023-07-29T00:45:42.259" v="1"/>
        <pc:sldMkLst>
          <pc:docMk/>
          <pc:sldMk cId="1991000870" sldId="266"/>
        </pc:sldMkLst>
      </pc:sldChg>
      <pc:sldChg chg="modTransition">
        <pc:chgData name="Account Update" userId="d66a401e1e7a39bf" providerId="LiveId" clId="{477CE21E-23A1-4959-A59C-65245AF00D24}" dt="2023-07-29T00:45:42.259" v="1"/>
        <pc:sldMkLst>
          <pc:docMk/>
          <pc:sldMk cId="3207415276" sldId="267"/>
        </pc:sldMkLst>
      </pc:sldChg>
      <pc:sldChg chg="modTransition">
        <pc:chgData name="Account Update" userId="d66a401e1e7a39bf" providerId="LiveId" clId="{477CE21E-23A1-4959-A59C-65245AF00D24}" dt="2023-07-29T00:45:42.259" v="1"/>
        <pc:sldMkLst>
          <pc:docMk/>
          <pc:sldMk cId="3363904888" sldId="268"/>
        </pc:sldMkLst>
      </pc:sldChg>
      <pc:sldChg chg="modTransition">
        <pc:chgData name="Account Update" userId="d66a401e1e7a39bf" providerId="LiveId" clId="{477CE21E-23A1-4959-A59C-65245AF00D24}" dt="2023-07-29T00:45:42.259" v="1"/>
        <pc:sldMkLst>
          <pc:docMk/>
          <pc:sldMk cId="972724049" sldId="269"/>
        </pc:sldMkLst>
      </pc:sldChg>
      <pc:sldChg chg="modTransition">
        <pc:chgData name="Account Update" userId="d66a401e1e7a39bf" providerId="LiveId" clId="{477CE21E-23A1-4959-A59C-65245AF00D24}" dt="2023-07-29T00:45:42.259" v="1"/>
        <pc:sldMkLst>
          <pc:docMk/>
          <pc:sldMk cId="3991933165" sldId="270"/>
        </pc:sldMkLst>
      </pc:sldChg>
      <pc:sldChg chg="modTransition">
        <pc:chgData name="Account Update" userId="d66a401e1e7a39bf" providerId="LiveId" clId="{477CE21E-23A1-4959-A59C-65245AF00D24}" dt="2023-07-29T00:45:42.259" v="1"/>
        <pc:sldMkLst>
          <pc:docMk/>
          <pc:sldMk cId="1964521274" sldId="271"/>
        </pc:sldMkLst>
      </pc:sldChg>
      <pc:sldChg chg="modTransition">
        <pc:chgData name="Account Update" userId="d66a401e1e7a39bf" providerId="LiveId" clId="{477CE21E-23A1-4959-A59C-65245AF00D24}" dt="2023-07-29T00:45:42.259" v="1"/>
        <pc:sldMkLst>
          <pc:docMk/>
          <pc:sldMk cId="983170999" sldId="272"/>
        </pc:sldMkLst>
      </pc:sldChg>
      <pc:sldChg chg="new del">
        <pc:chgData name="Account Update" userId="d66a401e1e7a39bf" providerId="LiveId" clId="{477CE21E-23A1-4959-A59C-65245AF00D24}" dt="2023-07-29T21:06:07.121" v="3" actId="47"/>
        <pc:sldMkLst>
          <pc:docMk/>
          <pc:sldMk cId="3221259394" sldId="273"/>
        </pc:sldMkLst>
      </pc:sldChg>
      <pc:sldMasterChg chg="modTransition modSldLayout">
        <pc:chgData name="Account Update" userId="d66a401e1e7a39bf" providerId="LiveId" clId="{477CE21E-23A1-4959-A59C-65245AF00D24}" dt="2023-07-29T00:45:42.259" v="1"/>
        <pc:sldMasterMkLst>
          <pc:docMk/>
          <pc:sldMasterMk cId="0" sldId="2147483840"/>
        </pc:sldMasterMkLst>
        <pc:sldLayoutChg chg="modTransition">
          <pc:chgData name="Account Update" userId="d66a401e1e7a39bf" providerId="LiveId" clId="{477CE21E-23A1-4959-A59C-65245AF00D24}" dt="2023-07-29T00:45:42.259" v="1"/>
          <pc:sldLayoutMkLst>
            <pc:docMk/>
            <pc:sldMasterMk cId="0" sldId="2147483840"/>
            <pc:sldLayoutMk cId="0" sldId="2147483841"/>
          </pc:sldLayoutMkLst>
        </pc:sldLayoutChg>
        <pc:sldLayoutChg chg="modTransition">
          <pc:chgData name="Account Update" userId="d66a401e1e7a39bf" providerId="LiveId" clId="{477CE21E-23A1-4959-A59C-65245AF00D24}" dt="2023-07-29T00:45:42.259" v="1"/>
          <pc:sldLayoutMkLst>
            <pc:docMk/>
            <pc:sldMasterMk cId="0" sldId="2147483840"/>
            <pc:sldLayoutMk cId="0" sldId="2147483842"/>
          </pc:sldLayoutMkLst>
        </pc:sldLayoutChg>
        <pc:sldLayoutChg chg="modTransition">
          <pc:chgData name="Account Update" userId="d66a401e1e7a39bf" providerId="LiveId" clId="{477CE21E-23A1-4959-A59C-65245AF00D24}" dt="2023-07-29T00:45:42.259" v="1"/>
          <pc:sldLayoutMkLst>
            <pc:docMk/>
            <pc:sldMasterMk cId="0" sldId="2147483840"/>
            <pc:sldLayoutMk cId="0" sldId="2147483843"/>
          </pc:sldLayoutMkLst>
        </pc:sldLayoutChg>
        <pc:sldLayoutChg chg="modTransition">
          <pc:chgData name="Account Update" userId="d66a401e1e7a39bf" providerId="LiveId" clId="{477CE21E-23A1-4959-A59C-65245AF00D24}" dt="2023-07-29T00:45:42.259" v="1"/>
          <pc:sldLayoutMkLst>
            <pc:docMk/>
            <pc:sldMasterMk cId="0" sldId="2147483840"/>
            <pc:sldLayoutMk cId="0" sldId="2147483844"/>
          </pc:sldLayoutMkLst>
        </pc:sldLayoutChg>
        <pc:sldLayoutChg chg="modTransition">
          <pc:chgData name="Account Update" userId="d66a401e1e7a39bf" providerId="LiveId" clId="{477CE21E-23A1-4959-A59C-65245AF00D24}" dt="2023-07-29T00:45:42.259" v="1"/>
          <pc:sldLayoutMkLst>
            <pc:docMk/>
            <pc:sldMasterMk cId="0" sldId="2147483840"/>
            <pc:sldLayoutMk cId="0" sldId="2147483845"/>
          </pc:sldLayoutMkLst>
        </pc:sldLayoutChg>
        <pc:sldLayoutChg chg="modTransition">
          <pc:chgData name="Account Update" userId="d66a401e1e7a39bf" providerId="LiveId" clId="{477CE21E-23A1-4959-A59C-65245AF00D24}" dt="2023-07-29T00:45:42.259" v="1"/>
          <pc:sldLayoutMkLst>
            <pc:docMk/>
            <pc:sldMasterMk cId="0" sldId="2147483840"/>
            <pc:sldLayoutMk cId="0" sldId="2147483846"/>
          </pc:sldLayoutMkLst>
        </pc:sldLayoutChg>
        <pc:sldLayoutChg chg="modTransition">
          <pc:chgData name="Account Update" userId="d66a401e1e7a39bf" providerId="LiveId" clId="{477CE21E-23A1-4959-A59C-65245AF00D24}" dt="2023-07-29T00:45:42.259" v="1"/>
          <pc:sldLayoutMkLst>
            <pc:docMk/>
            <pc:sldMasterMk cId="0" sldId="2147483840"/>
            <pc:sldLayoutMk cId="0" sldId="2147483847"/>
          </pc:sldLayoutMkLst>
        </pc:sldLayoutChg>
        <pc:sldLayoutChg chg="modTransition">
          <pc:chgData name="Account Update" userId="d66a401e1e7a39bf" providerId="LiveId" clId="{477CE21E-23A1-4959-A59C-65245AF00D24}" dt="2023-07-29T00:45:42.259" v="1"/>
          <pc:sldLayoutMkLst>
            <pc:docMk/>
            <pc:sldMasterMk cId="0" sldId="2147483840"/>
            <pc:sldLayoutMk cId="0" sldId="2147483848"/>
          </pc:sldLayoutMkLst>
        </pc:sldLayoutChg>
        <pc:sldLayoutChg chg="modTransition">
          <pc:chgData name="Account Update" userId="d66a401e1e7a39bf" providerId="LiveId" clId="{477CE21E-23A1-4959-A59C-65245AF00D24}" dt="2023-07-29T00:45:42.259" v="1"/>
          <pc:sldLayoutMkLst>
            <pc:docMk/>
            <pc:sldMasterMk cId="0" sldId="2147483840"/>
            <pc:sldLayoutMk cId="0" sldId="2147483849"/>
          </pc:sldLayoutMkLst>
        </pc:sldLayoutChg>
        <pc:sldLayoutChg chg="modTransition">
          <pc:chgData name="Account Update" userId="d66a401e1e7a39bf" providerId="LiveId" clId="{477CE21E-23A1-4959-A59C-65245AF00D24}" dt="2023-07-29T00:45:42.259" v="1"/>
          <pc:sldLayoutMkLst>
            <pc:docMk/>
            <pc:sldMasterMk cId="0" sldId="2147483840"/>
            <pc:sldLayoutMk cId="0" sldId="2147483850"/>
          </pc:sldLayoutMkLst>
        </pc:sldLayoutChg>
        <pc:sldLayoutChg chg="modTransition">
          <pc:chgData name="Account Update" userId="d66a401e1e7a39bf" providerId="LiveId" clId="{477CE21E-23A1-4959-A59C-65245AF00D24}" dt="2023-07-29T00:45:42.259" v="1"/>
          <pc:sldLayoutMkLst>
            <pc:docMk/>
            <pc:sldMasterMk cId="0" sldId="2147483840"/>
            <pc:sldLayoutMk cId="0" sldId="2147483851"/>
          </pc:sldLayoutMkLst>
        </pc:sldLayoutChg>
      </pc:sldMasterChg>
    </pc:docChg>
  </pc:docChgLst>
  <pc:docChgLst>
    <pc:chgData name="Account Update" userId="d66a401e1e7a39bf" providerId="LiveId" clId="{588E1923-691B-4F65-BE60-AB4C0C3A425B}"/>
    <pc:docChg chg="modSld">
      <pc:chgData name="Account Update" userId="d66a401e1e7a39bf" providerId="LiveId" clId="{588E1923-691B-4F65-BE60-AB4C0C3A425B}" dt="2023-08-31T20:52:46.393" v="11" actId="20577"/>
      <pc:docMkLst>
        <pc:docMk/>
      </pc:docMkLst>
      <pc:sldChg chg="modSp mod">
        <pc:chgData name="Account Update" userId="d66a401e1e7a39bf" providerId="LiveId" clId="{588E1923-691B-4F65-BE60-AB4C0C3A425B}" dt="2023-08-31T20:52:46.393" v="11" actId="20577"/>
        <pc:sldMkLst>
          <pc:docMk/>
          <pc:sldMk cId="2608136629" sldId="257"/>
        </pc:sldMkLst>
        <pc:spChg chg="mod">
          <ac:chgData name="Account Update" userId="d66a401e1e7a39bf" providerId="LiveId" clId="{588E1923-691B-4F65-BE60-AB4C0C3A425B}" dt="2023-08-31T20:52:46.393" v="11" actId="20577"/>
          <ac:spMkLst>
            <pc:docMk/>
            <pc:sldMk cId="2608136629" sldId="257"/>
            <ac:spMk id="3" creationId="{CA11D385-A3A6-4E7A-73DF-F827666856FE}"/>
          </ac:spMkLst>
        </pc:spChg>
      </pc:sldChg>
    </pc:docChg>
  </pc:docChgLst>
</pc:chgInfo>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B4AF60A-713C-41BA-9788-4C493DDC0A9C}" type="datetimeFigureOut">
              <a:rPr lang="en-US" dirty="0"/>
              <a:t>8/31/2023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5E0FA7-C445-42F7-AF66-A4F5A6FC8A9C}" type="datetimeFigureOut">
              <a:rPr lang="en-US" dirty="0"/>
              <a:t>8/31/2023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5AC5C5-1A57-4420-8AFB-CE41693A794B}" type="datetimeFigureOut">
              <a:rPr lang="en-US" dirty="0"/>
              <a:t>8/31/2023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4C08AF-84E6-4329-8E67-FEA434B47075}" type="datetimeFigureOut">
              <a:rPr lang="en-US" dirty="0"/>
              <a:t>8/31/2023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4F6EE328-6AFF-436B-881F-213D56084544}" type="datetimeFigureOut">
              <a:rPr lang="en-US" dirty="0"/>
              <a:t>8/31/2023</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E02069A-09EE-4C7C-86A4-2314A404921D}" type="datetimeFigureOut">
              <a:rPr lang="en-US" dirty="0"/>
              <a:t>8/31/2023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56EE7F1-171E-411F-96CA-A251A21496E7}" type="datetimeFigureOut">
              <a:rPr lang="en-US" dirty="0"/>
              <a:t>8/31/2023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872C98D-A273-4547-9B92-97D7769F71A6}" type="datetimeFigureOut">
              <a:rPr lang="en-US" dirty="0"/>
              <a:t>8/31/2023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B7CD67-0644-446C-B2AD-1C09BF34F286}" type="datetimeFigureOut">
              <a:rPr lang="en-US" dirty="0"/>
              <a:t>8/31/2023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1480828-6983-48AD-9E27-CBD3696F837E}" type="datetimeFigureOut">
              <a:rPr lang="en-US" dirty="0"/>
              <a:t>8/31/2023</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C5EFB91-0324-450E-B17F-36DC0ECCE413}" type="datetimeFigureOut">
              <a:rPr lang="en-US" dirty="0"/>
              <a:t>8/31/2023</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52E37674-C1BA-4107-9B06-6D4CAC3A3DF5}" type="datetimeFigureOut">
              <a:rPr lang="en-US" dirty="0"/>
              <a:t>8/31/2023</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n-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8D4EFC-6225-BA72-2422-1CE996E9E5CF}"/>
              </a:ext>
            </a:extLst>
          </p:cNvPr>
          <p:cNvSpPr>
            <a:spLocks noGrp="1"/>
          </p:cNvSpPr>
          <p:nvPr>
            <p:ph type="ctrTitle"/>
          </p:nvPr>
        </p:nvSpPr>
        <p:spPr/>
        <p:txBody>
          <a:bodyPr/>
          <a:lstStyle/>
          <a:p>
            <a:r>
              <a:rPr lang="en-US" dirty="0"/>
              <a:t>The Aging Christian</a:t>
            </a:r>
          </a:p>
        </p:txBody>
      </p:sp>
      <p:sp>
        <p:nvSpPr>
          <p:cNvPr id="3" name="Subtitle 2">
            <a:extLst>
              <a:ext uri="{FF2B5EF4-FFF2-40B4-BE49-F238E27FC236}">
                <a16:creationId xmlns:a16="http://schemas.microsoft.com/office/drawing/2014/main" id="{06C24FA2-7D7F-AEF7-C4B7-9BD4F03AFCA7}"/>
              </a:ext>
            </a:extLst>
          </p:cNvPr>
          <p:cNvSpPr>
            <a:spLocks noGrp="1"/>
          </p:cNvSpPr>
          <p:nvPr>
            <p:ph type="subTitle" idx="1"/>
          </p:nvPr>
        </p:nvSpPr>
        <p:spPr>
          <a:xfrm>
            <a:off x="1069848" y="4641010"/>
            <a:ext cx="7891272" cy="672861"/>
          </a:xfrm>
        </p:spPr>
        <p:txBody>
          <a:bodyPr>
            <a:normAutofit/>
          </a:bodyPr>
          <a:lstStyle/>
          <a:p>
            <a:r>
              <a:rPr lang="en-US" sz="2400" b="1" dirty="0"/>
              <a:t>Genesis 25:7-8</a:t>
            </a:r>
          </a:p>
        </p:txBody>
      </p:sp>
    </p:spTree>
    <p:extLst>
      <p:ext uri="{BB962C8B-B14F-4D97-AF65-F5344CB8AC3E}">
        <p14:creationId xmlns:p14="http://schemas.microsoft.com/office/powerpoint/2010/main" val="588204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102A0-7C5B-0EA9-3413-5937AA28BE6F}"/>
              </a:ext>
            </a:extLst>
          </p:cNvPr>
          <p:cNvSpPr>
            <a:spLocks noGrp="1"/>
          </p:cNvSpPr>
          <p:nvPr>
            <p:ph type="title"/>
          </p:nvPr>
        </p:nvSpPr>
        <p:spPr/>
        <p:txBody>
          <a:bodyPr/>
          <a:lstStyle/>
          <a:p>
            <a:r>
              <a:rPr lang="en-US" dirty="0"/>
              <a:t>The Aging Christian should:</a:t>
            </a:r>
          </a:p>
        </p:txBody>
      </p:sp>
      <p:sp>
        <p:nvSpPr>
          <p:cNvPr id="3" name="Content Placeholder 2">
            <a:extLst>
              <a:ext uri="{FF2B5EF4-FFF2-40B4-BE49-F238E27FC236}">
                <a16:creationId xmlns:a16="http://schemas.microsoft.com/office/drawing/2014/main" id="{F13DB88C-AD88-13FB-B494-D1B68B6276B0}"/>
              </a:ext>
            </a:extLst>
          </p:cNvPr>
          <p:cNvSpPr>
            <a:spLocks noGrp="1"/>
          </p:cNvSpPr>
          <p:nvPr>
            <p:ph idx="1"/>
          </p:nvPr>
        </p:nvSpPr>
        <p:spPr/>
        <p:txBody>
          <a:bodyPr>
            <a:normAutofit/>
          </a:bodyPr>
          <a:lstStyle/>
          <a:p>
            <a:pPr algn="ctr"/>
            <a:r>
              <a:rPr lang="en-US" sz="2800" b="1" dirty="0">
                <a:latin typeface="Verdana" panose="020B0604030504040204" pitchFamily="34" charset="0"/>
                <a:ea typeface="Verdana" panose="020B0604030504040204" pitchFamily="34" charset="0"/>
              </a:rPr>
              <a:t>GROW OLD WITH ENTHUSIASM</a:t>
            </a:r>
          </a:p>
          <a:p>
            <a:pPr marR="0" algn="l" rtl="0"/>
            <a:r>
              <a:rPr lang="en-US" sz="2800" b="1" dirty="0">
                <a:latin typeface="Verdana" panose="020B0604030504040204" pitchFamily="34" charset="0"/>
              </a:rPr>
              <a:t>Don’t give in to the temptation to think we are done, washed up.</a:t>
            </a:r>
          </a:p>
          <a:p>
            <a:pPr marR="0" algn="l" rtl="0"/>
            <a:r>
              <a:rPr lang="en-US" sz="2800" b="1" dirty="0">
                <a:latin typeface="Verdana" panose="020B0604030504040204" pitchFamily="34" charset="0"/>
              </a:rPr>
              <a:t>“We’ve done that before.” “It won’t work.”</a:t>
            </a:r>
          </a:p>
          <a:p>
            <a:pPr marR="0" algn="l" rtl="0"/>
            <a:r>
              <a:rPr lang="en-US" sz="2800" b="1" dirty="0">
                <a:latin typeface="Verdana" panose="020B0604030504040204" pitchFamily="34" charset="0"/>
              </a:rPr>
              <a:t>“I’ve served my time in the church. Now it is time for others to take over.”</a:t>
            </a:r>
          </a:p>
          <a:p>
            <a:pPr marR="0" algn="l" rtl="0"/>
            <a:r>
              <a:rPr lang="en-US" sz="2800" b="1" dirty="0">
                <a:latin typeface="Verdana" panose="020B0604030504040204" pitchFamily="34" charset="0"/>
              </a:rPr>
              <a:t>“There’s nothing left for me to do.”</a:t>
            </a:r>
            <a:endParaRPr lang="en-US" sz="2800" b="1" dirty="0"/>
          </a:p>
        </p:txBody>
      </p:sp>
    </p:spTree>
    <p:extLst>
      <p:ext uri="{BB962C8B-B14F-4D97-AF65-F5344CB8AC3E}">
        <p14:creationId xmlns:p14="http://schemas.microsoft.com/office/powerpoint/2010/main" val="33105949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102A0-7C5B-0EA9-3413-5937AA28BE6F}"/>
              </a:ext>
            </a:extLst>
          </p:cNvPr>
          <p:cNvSpPr>
            <a:spLocks noGrp="1"/>
          </p:cNvSpPr>
          <p:nvPr>
            <p:ph type="title"/>
          </p:nvPr>
        </p:nvSpPr>
        <p:spPr/>
        <p:txBody>
          <a:bodyPr/>
          <a:lstStyle/>
          <a:p>
            <a:r>
              <a:rPr lang="en-US" dirty="0"/>
              <a:t>The Aging Christian should:</a:t>
            </a:r>
          </a:p>
        </p:txBody>
      </p:sp>
      <p:sp>
        <p:nvSpPr>
          <p:cNvPr id="3" name="Content Placeholder 2">
            <a:extLst>
              <a:ext uri="{FF2B5EF4-FFF2-40B4-BE49-F238E27FC236}">
                <a16:creationId xmlns:a16="http://schemas.microsoft.com/office/drawing/2014/main" id="{F13DB88C-AD88-13FB-B494-D1B68B6276B0}"/>
              </a:ext>
            </a:extLst>
          </p:cNvPr>
          <p:cNvSpPr>
            <a:spLocks noGrp="1"/>
          </p:cNvSpPr>
          <p:nvPr>
            <p:ph idx="1"/>
          </p:nvPr>
        </p:nvSpPr>
        <p:spPr/>
        <p:txBody>
          <a:bodyPr>
            <a:normAutofit/>
          </a:bodyPr>
          <a:lstStyle/>
          <a:p>
            <a:pPr algn="ctr"/>
            <a:r>
              <a:rPr lang="en-US" sz="2800" b="1" dirty="0">
                <a:latin typeface="Verdana" panose="020B0604030504040204" pitchFamily="34" charset="0"/>
                <a:ea typeface="Verdana" panose="020B0604030504040204" pitchFamily="34" charset="0"/>
              </a:rPr>
              <a:t>GROW OLD WITH ENTHUSIASM</a:t>
            </a:r>
          </a:p>
          <a:p>
            <a:pPr marR="0" algn="l" rtl="0"/>
            <a:r>
              <a:rPr lang="en-US" sz="2800" b="1" i="0" u="none" strike="noStrike" baseline="0" dirty="0">
                <a:latin typeface="Verdana" panose="020B0604030504040204" pitchFamily="34" charset="0"/>
              </a:rPr>
              <a:t>(2Cointhians 4:16)  Therefore we do not lose heart. Even though our outward man is perishing, yet the inward </a:t>
            </a:r>
            <a:r>
              <a:rPr lang="en-US" sz="2800" b="1" i="1" u="none" strike="noStrike" baseline="0" dirty="0">
                <a:latin typeface="Verdana" panose="020B0604030504040204" pitchFamily="34" charset="0"/>
              </a:rPr>
              <a:t>man</a:t>
            </a:r>
            <a:r>
              <a:rPr lang="en-US" sz="2800" b="1" i="0" u="none" strike="noStrike" baseline="0" dirty="0">
                <a:latin typeface="Verdana" panose="020B0604030504040204" pitchFamily="34" charset="0"/>
              </a:rPr>
              <a:t> is being renewed day by day.</a:t>
            </a:r>
          </a:p>
          <a:p>
            <a:pPr marR="0" algn="l" rtl="0"/>
            <a:endParaRPr lang="en-US" sz="2800" b="1" dirty="0">
              <a:latin typeface="Verdana" panose="020B0604030504040204" pitchFamily="34" charset="0"/>
            </a:endParaRPr>
          </a:p>
          <a:p>
            <a:r>
              <a:rPr lang="en-US" sz="2800" b="1" i="0" u="none" strike="noStrike" baseline="0" dirty="0">
                <a:latin typeface="Verdana" panose="020B0604030504040204" pitchFamily="34" charset="0"/>
              </a:rPr>
              <a:t>(Psalm 73:26)  My flesh and my heart fail; </a:t>
            </a:r>
            <a:r>
              <a:rPr lang="en-US" sz="2800" b="1" i="1" u="none" strike="noStrike" baseline="0" dirty="0">
                <a:latin typeface="Verdana" panose="020B0604030504040204" pitchFamily="34" charset="0"/>
              </a:rPr>
              <a:t>But</a:t>
            </a:r>
            <a:r>
              <a:rPr lang="en-US" sz="2800" b="1" i="0" u="none" strike="noStrike" baseline="0" dirty="0">
                <a:latin typeface="Verdana" panose="020B0604030504040204" pitchFamily="34" charset="0"/>
              </a:rPr>
              <a:t> God </a:t>
            </a:r>
            <a:r>
              <a:rPr lang="en-US" sz="2800" b="1" i="1" u="none" strike="noStrike" baseline="0" dirty="0">
                <a:latin typeface="Verdana" panose="020B0604030504040204" pitchFamily="34" charset="0"/>
              </a:rPr>
              <a:t>is</a:t>
            </a:r>
            <a:r>
              <a:rPr lang="en-US" sz="2800" b="1" i="0" u="none" strike="noStrike" baseline="0" dirty="0">
                <a:latin typeface="Verdana" panose="020B0604030504040204" pitchFamily="34" charset="0"/>
              </a:rPr>
              <a:t> the strength of my heart and my portion forever.</a:t>
            </a:r>
          </a:p>
        </p:txBody>
      </p:sp>
    </p:spTree>
    <p:extLst>
      <p:ext uri="{BB962C8B-B14F-4D97-AF65-F5344CB8AC3E}">
        <p14:creationId xmlns:p14="http://schemas.microsoft.com/office/powerpoint/2010/main" val="19910008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102A0-7C5B-0EA9-3413-5937AA28BE6F}"/>
              </a:ext>
            </a:extLst>
          </p:cNvPr>
          <p:cNvSpPr>
            <a:spLocks noGrp="1"/>
          </p:cNvSpPr>
          <p:nvPr>
            <p:ph type="title"/>
          </p:nvPr>
        </p:nvSpPr>
        <p:spPr/>
        <p:txBody>
          <a:bodyPr/>
          <a:lstStyle/>
          <a:p>
            <a:r>
              <a:rPr lang="en-US" dirty="0"/>
              <a:t>The Aging Christian should:</a:t>
            </a:r>
          </a:p>
        </p:txBody>
      </p:sp>
      <p:sp>
        <p:nvSpPr>
          <p:cNvPr id="3" name="Content Placeholder 2">
            <a:extLst>
              <a:ext uri="{FF2B5EF4-FFF2-40B4-BE49-F238E27FC236}">
                <a16:creationId xmlns:a16="http://schemas.microsoft.com/office/drawing/2014/main" id="{F13DB88C-AD88-13FB-B494-D1B68B6276B0}"/>
              </a:ext>
            </a:extLst>
          </p:cNvPr>
          <p:cNvSpPr>
            <a:spLocks noGrp="1"/>
          </p:cNvSpPr>
          <p:nvPr>
            <p:ph idx="1"/>
          </p:nvPr>
        </p:nvSpPr>
        <p:spPr/>
        <p:txBody>
          <a:bodyPr>
            <a:normAutofit/>
          </a:bodyPr>
          <a:lstStyle/>
          <a:p>
            <a:pPr algn="ctr"/>
            <a:r>
              <a:rPr lang="en-US" sz="2800" b="1" dirty="0">
                <a:latin typeface="Verdana" panose="020B0604030504040204" pitchFamily="34" charset="0"/>
                <a:ea typeface="Verdana" panose="020B0604030504040204" pitchFamily="34" charset="0"/>
              </a:rPr>
              <a:t>GROW OLD WITH ENTHUSIASM</a:t>
            </a:r>
          </a:p>
          <a:p>
            <a:pPr marR="0" algn="l" rtl="0"/>
            <a:endParaRPr lang="en-US" sz="2800" b="1" i="0" u="none" strike="noStrike" baseline="0" dirty="0">
              <a:latin typeface="Verdana" panose="020B0604030504040204" pitchFamily="34" charset="0"/>
            </a:endParaRPr>
          </a:p>
          <a:p>
            <a:pPr marR="0" algn="l" rtl="0"/>
            <a:r>
              <a:rPr lang="en-US" sz="2800" b="1" i="0" u="none" strike="noStrike" baseline="0" dirty="0">
                <a:latin typeface="Verdana" panose="020B0604030504040204" pitchFamily="34" charset="0"/>
              </a:rPr>
              <a:t>(Isaiah 40:30)  Even the youths shall faint and be weary, And the young men shall utterly fall,</a:t>
            </a:r>
          </a:p>
          <a:p>
            <a:pPr marR="0" algn="l" rtl="0"/>
            <a:r>
              <a:rPr lang="en-US" sz="2800" b="1" i="0" u="none" strike="noStrike" baseline="0" dirty="0">
                <a:latin typeface="Verdana" panose="020B0604030504040204" pitchFamily="34" charset="0"/>
              </a:rPr>
              <a:t>(Isaiah 40:31)  But those who wait on the LORD Shall renew </a:t>
            </a:r>
            <a:r>
              <a:rPr lang="en-US" sz="2800" b="1" i="1" u="none" strike="noStrike" baseline="0" dirty="0">
                <a:latin typeface="Verdana" panose="020B0604030504040204" pitchFamily="34" charset="0"/>
              </a:rPr>
              <a:t>their</a:t>
            </a:r>
            <a:r>
              <a:rPr lang="en-US" sz="2800" b="1" i="0" u="none" strike="noStrike" baseline="0" dirty="0">
                <a:latin typeface="Verdana" panose="020B0604030504040204" pitchFamily="34" charset="0"/>
              </a:rPr>
              <a:t> strength; They shall mount up with wings like eagles, They shall run and not be weary, They shall walk and not faint</a:t>
            </a:r>
            <a:r>
              <a:rPr lang="en-US" sz="1800" b="0" i="0" u="none" strike="noStrike" baseline="0" dirty="0">
                <a:solidFill>
                  <a:srgbClr val="757575"/>
                </a:solidFill>
                <a:latin typeface="Verdana" panose="020B0604030504040204" pitchFamily="34" charset="0"/>
              </a:rPr>
              <a:t>.</a:t>
            </a:r>
          </a:p>
        </p:txBody>
      </p:sp>
    </p:spTree>
    <p:extLst>
      <p:ext uri="{BB962C8B-B14F-4D97-AF65-F5344CB8AC3E}">
        <p14:creationId xmlns:p14="http://schemas.microsoft.com/office/powerpoint/2010/main" val="3207415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102A0-7C5B-0EA9-3413-5937AA28BE6F}"/>
              </a:ext>
            </a:extLst>
          </p:cNvPr>
          <p:cNvSpPr>
            <a:spLocks noGrp="1"/>
          </p:cNvSpPr>
          <p:nvPr>
            <p:ph type="title"/>
          </p:nvPr>
        </p:nvSpPr>
        <p:spPr/>
        <p:txBody>
          <a:bodyPr/>
          <a:lstStyle/>
          <a:p>
            <a:r>
              <a:rPr lang="en-US" dirty="0"/>
              <a:t>The Aging Christian should:</a:t>
            </a:r>
          </a:p>
        </p:txBody>
      </p:sp>
      <p:sp>
        <p:nvSpPr>
          <p:cNvPr id="3" name="Content Placeholder 2">
            <a:extLst>
              <a:ext uri="{FF2B5EF4-FFF2-40B4-BE49-F238E27FC236}">
                <a16:creationId xmlns:a16="http://schemas.microsoft.com/office/drawing/2014/main" id="{F13DB88C-AD88-13FB-B494-D1B68B6276B0}"/>
              </a:ext>
            </a:extLst>
          </p:cNvPr>
          <p:cNvSpPr>
            <a:spLocks noGrp="1"/>
          </p:cNvSpPr>
          <p:nvPr>
            <p:ph idx="1"/>
          </p:nvPr>
        </p:nvSpPr>
        <p:spPr/>
        <p:txBody>
          <a:bodyPr>
            <a:normAutofit/>
          </a:bodyPr>
          <a:lstStyle/>
          <a:p>
            <a:pPr algn="ctr"/>
            <a:r>
              <a:rPr lang="en-US" sz="2800" b="1" dirty="0">
                <a:latin typeface="Verdana" panose="020B0604030504040204" pitchFamily="34" charset="0"/>
                <a:ea typeface="Verdana" panose="020B0604030504040204" pitchFamily="34" charset="0"/>
              </a:rPr>
              <a:t>GROW OLD WITH ENTHUSIASM</a:t>
            </a:r>
          </a:p>
          <a:p>
            <a:pPr marR="0" algn="l" rtl="0"/>
            <a:r>
              <a:rPr lang="en-US" sz="2800" b="1" i="0" u="none" strike="noStrike" baseline="0" dirty="0">
                <a:latin typeface="Verdana" panose="020B0604030504040204" pitchFamily="34" charset="0"/>
              </a:rPr>
              <a:t>Older Christians have wisdom from which younger Christians can learn.</a:t>
            </a:r>
          </a:p>
          <a:p>
            <a:r>
              <a:rPr lang="en-US" sz="2800" b="1" i="0" u="none" strike="noStrike" baseline="0" dirty="0">
                <a:latin typeface="Verdana" panose="020B0604030504040204" pitchFamily="34" charset="0"/>
              </a:rPr>
              <a:t>(Pro 16:31)  The silver-haired head </a:t>
            </a:r>
            <a:r>
              <a:rPr lang="en-US" sz="2800" b="1" i="1" u="none" strike="noStrike" baseline="0" dirty="0">
                <a:latin typeface="Verdana" panose="020B0604030504040204" pitchFamily="34" charset="0"/>
              </a:rPr>
              <a:t>is</a:t>
            </a:r>
            <a:r>
              <a:rPr lang="en-US" sz="2800" b="1" i="0" u="none" strike="noStrike" baseline="0" dirty="0">
                <a:latin typeface="Verdana" panose="020B0604030504040204" pitchFamily="34" charset="0"/>
              </a:rPr>
              <a:t> a crown of glory, </a:t>
            </a:r>
            <a:r>
              <a:rPr lang="en-US" sz="2800" b="1" i="1" u="none" strike="noStrike" baseline="0" dirty="0">
                <a:latin typeface="Verdana" panose="020B0604030504040204" pitchFamily="34" charset="0"/>
              </a:rPr>
              <a:t>If</a:t>
            </a:r>
            <a:r>
              <a:rPr lang="en-US" sz="2800" b="1" i="0" u="none" strike="noStrike" baseline="0" dirty="0">
                <a:latin typeface="Verdana" panose="020B0604030504040204" pitchFamily="34" charset="0"/>
              </a:rPr>
              <a:t> it is found in the way of righteousness.</a:t>
            </a:r>
          </a:p>
          <a:p>
            <a:r>
              <a:rPr lang="en-US" sz="2800" b="1" i="0" u="none" strike="noStrike" baseline="0" dirty="0">
                <a:latin typeface="Verdana" panose="020B0604030504040204" pitchFamily="34" charset="0"/>
              </a:rPr>
              <a:t>(Lev 19:32)  'You shall rise before the gray headed and honor the presence of an old man, and fear your God: I </a:t>
            </a:r>
            <a:r>
              <a:rPr lang="en-US" sz="2800" b="1" i="1" u="none" strike="noStrike" baseline="0" dirty="0">
                <a:latin typeface="Verdana" panose="020B0604030504040204" pitchFamily="34" charset="0"/>
              </a:rPr>
              <a:t>am</a:t>
            </a:r>
            <a:r>
              <a:rPr lang="en-US" sz="2800" b="1" i="0" u="none" strike="noStrike" baseline="0" dirty="0">
                <a:latin typeface="Verdana" panose="020B0604030504040204" pitchFamily="34" charset="0"/>
              </a:rPr>
              <a:t> the LORD.</a:t>
            </a:r>
          </a:p>
        </p:txBody>
      </p:sp>
    </p:spTree>
    <p:extLst>
      <p:ext uri="{BB962C8B-B14F-4D97-AF65-F5344CB8AC3E}">
        <p14:creationId xmlns:p14="http://schemas.microsoft.com/office/powerpoint/2010/main" val="3363904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102A0-7C5B-0EA9-3413-5937AA28BE6F}"/>
              </a:ext>
            </a:extLst>
          </p:cNvPr>
          <p:cNvSpPr>
            <a:spLocks noGrp="1"/>
          </p:cNvSpPr>
          <p:nvPr>
            <p:ph type="title"/>
          </p:nvPr>
        </p:nvSpPr>
        <p:spPr/>
        <p:txBody>
          <a:bodyPr/>
          <a:lstStyle/>
          <a:p>
            <a:r>
              <a:rPr lang="en-US" dirty="0"/>
              <a:t>The Aging Christian should:</a:t>
            </a:r>
          </a:p>
        </p:txBody>
      </p:sp>
      <p:sp>
        <p:nvSpPr>
          <p:cNvPr id="3" name="Content Placeholder 2">
            <a:extLst>
              <a:ext uri="{FF2B5EF4-FFF2-40B4-BE49-F238E27FC236}">
                <a16:creationId xmlns:a16="http://schemas.microsoft.com/office/drawing/2014/main" id="{F13DB88C-AD88-13FB-B494-D1B68B6276B0}"/>
              </a:ext>
            </a:extLst>
          </p:cNvPr>
          <p:cNvSpPr>
            <a:spLocks noGrp="1"/>
          </p:cNvSpPr>
          <p:nvPr>
            <p:ph idx="1"/>
          </p:nvPr>
        </p:nvSpPr>
        <p:spPr/>
        <p:txBody>
          <a:bodyPr>
            <a:normAutofit/>
          </a:bodyPr>
          <a:lstStyle/>
          <a:p>
            <a:pPr algn="ctr"/>
            <a:r>
              <a:rPr lang="en-US" sz="2800" b="1" dirty="0">
                <a:latin typeface="Verdana" panose="020B0604030504040204" pitchFamily="34" charset="0"/>
                <a:ea typeface="Verdana" panose="020B0604030504040204" pitchFamily="34" charset="0"/>
              </a:rPr>
              <a:t>GROW OLD WITH ENTHUSIASM</a:t>
            </a:r>
          </a:p>
          <a:p>
            <a:pPr marR="0" algn="l" rtl="0"/>
            <a:r>
              <a:rPr lang="en-US" sz="2800" b="1" i="0" u="none" strike="noStrike" baseline="0" dirty="0">
                <a:latin typeface="Verdana" panose="020B0604030504040204" pitchFamily="34" charset="0"/>
              </a:rPr>
              <a:t>Remember what Paul wrote when he was an old man, in prison, facing death.</a:t>
            </a:r>
          </a:p>
          <a:p>
            <a:pPr marR="0" algn="l" rtl="0"/>
            <a:endParaRPr lang="en-US" sz="2800" b="1" i="0" u="none" strike="noStrike" baseline="0" dirty="0">
              <a:latin typeface="Verdana" panose="020B0604030504040204" pitchFamily="34" charset="0"/>
            </a:endParaRPr>
          </a:p>
          <a:p>
            <a:pPr marR="0" algn="l" rtl="0"/>
            <a:r>
              <a:rPr lang="en-US" sz="2800" b="1" i="0" u="none" strike="noStrike" baseline="0" dirty="0">
                <a:latin typeface="Verdana" panose="020B0604030504040204" pitchFamily="34" charset="0"/>
              </a:rPr>
              <a:t>(Philippians 4:13)  I can do all things through Christ who strengthens me.</a:t>
            </a:r>
          </a:p>
        </p:txBody>
      </p:sp>
    </p:spTree>
    <p:extLst>
      <p:ext uri="{BB962C8B-B14F-4D97-AF65-F5344CB8AC3E}">
        <p14:creationId xmlns:p14="http://schemas.microsoft.com/office/powerpoint/2010/main" val="972724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102A0-7C5B-0EA9-3413-5937AA28BE6F}"/>
              </a:ext>
            </a:extLst>
          </p:cNvPr>
          <p:cNvSpPr>
            <a:spLocks noGrp="1"/>
          </p:cNvSpPr>
          <p:nvPr>
            <p:ph type="title"/>
          </p:nvPr>
        </p:nvSpPr>
        <p:spPr/>
        <p:txBody>
          <a:bodyPr/>
          <a:lstStyle/>
          <a:p>
            <a:r>
              <a:rPr lang="en-US" dirty="0"/>
              <a:t>The Aging Christian should:</a:t>
            </a:r>
          </a:p>
        </p:txBody>
      </p:sp>
      <p:sp>
        <p:nvSpPr>
          <p:cNvPr id="3" name="Content Placeholder 2">
            <a:extLst>
              <a:ext uri="{FF2B5EF4-FFF2-40B4-BE49-F238E27FC236}">
                <a16:creationId xmlns:a16="http://schemas.microsoft.com/office/drawing/2014/main" id="{F13DB88C-AD88-13FB-B494-D1B68B6276B0}"/>
              </a:ext>
            </a:extLst>
          </p:cNvPr>
          <p:cNvSpPr>
            <a:spLocks noGrp="1"/>
          </p:cNvSpPr>
          <p:nvPr>
            <p:ph idx="1"/>
          </p:nvPr>
        </p:nvSpPr>
        <p:spPr/>
        <p:txBody>
          <a:bodyPr>
            <a:normAutofit/>
          </a:bodyPr>
          <a:lstStyle/>
          <a:p>
            <a:pPr algn="ctr"/>
            <a:r>
              <a:rPr lang="en-US" sz="2800" b="1" dirty="0">
                <a:latin typeface="Verdana" panose="020B0604030504040204" pitchFamily="34" charset="0"/>
                <a:ea typeface="Verdana" panose="020B0604030504040204" pitchFamily="34" charset="0"/>
              </a:rPr>
              <a:t>GROW OLD WITH GREAT HOPE OF HEAVEN</a:t>
            </a:r>
          </a:p>
          <a:p>
            <a:pPr marR="0" algn="l" rtl="0"/>
            <a:r>
              <a:rPr lang="en-US" sz="2800" b="1" i="0" u="none" strike="noStrike" baseline="0" dirty="0">
                <a:latin typeface="Verdana" panose="020B0604030504040204" pitchFamily="34" charset="0"/>
              </a:rPr>
              <a:t>(Philippians 1:21-24)  For to me, to live </a:t>
            </a:r>
            <a:r>
              <a:rPr lang="en-US" sz="2800" b="1" i="1" u="none" strike="noStrike" baseline="0" dirty="0">
                <a:latin typeface="Verdana" panose="020B0604030504040204" pitchFamily="34" charset="0"/>
              </a:rPr>
              <a:t>is</a:t>
            </a:r>
            <a:r>
              <a:rPr lang="en-US" sz="2800" b="1" i="0" u="none" strike="noStrike" baseline="0" dirty="0">
                <a:latin typeface="Verdana" panose="020B0604030504040204" pitchFamily="34" charset="0"/>
              </a:rPr>
              <a:t> Christ, and </a:t>
            </a:r>
            <a:r>
              <a:rPr lang="en-US" sz="2800" b="1" i="0" u="sng" strike="noStrike" baseline="0" dirty="0">
                <a:latin typeface="Verdana" panose="020B0604030504040204" pitchFamily="34" charset="0"/>
              </a:rPr>
              <a:t>to die </a:t>
            </a:r>
            <a:r>
              <a:rPr lang="en-US" sz="2800" b="1" i="1" u="sng" strike="noStrike" baseline="0" dirty="0">
                <a:latin typeface="Verdana" panose="020B0604030504040204" pitchFamily="34" charset="0"/>
              </a:rPr>
              <a:t>is</a:t>
            </a:r>
            <a:r>
              <a:rPr lang="en-US" sz="2800" b="1" i="0" u="sng" strike="noStrike" baseline="0" dirty="0">
                <a:latin typeface="Verdana" panose="020B0604030504040204" pitchFamily="34" charset="0"/>
              </a:rPr>
              <a:t> gain</a:t>
            </a:r>
            <a:r>
              <a:rPr lang="en-US" sz="2800" b="1" i="0" u="none" strike="noStrike" baseline="0" dirty="0">
                <a:latin typeface="Verdana" panose="020B0604030504040204" pitchFamily="34" charset="0"/>
              </a:rPr>
              <a:t>.  (22)  But if </a:t>
            </a:r>
            <a:r>
              <a:rPr lang="en-US" sz="2800" b="1" i="1" u="none" strike="noStrike" baseline="0" dirty="0">
                <a:latin typeface="Verdana" panose="020B0604030504040204" pitchFamily="34" charset="0"/>
              </a:rPr>
              <a:t>I</a:t>
            </a:r>
            <a:r>
              <a:rPr lang="en-US" sz="2800" b="1" i="0" u="none" strike="noStrike" baseline="0" dirty="0">
                <a:latin typeface="Verdana" panose="020B0604030504040204" pitchFamily="34" charset="0"/>
              </a:rPr>
              <a:t> live on in the flesh, this </a:t>
            </a:r>
            <a:r>
              <a:rPr lang="en-US" sz="2800" b="1" i="1" u="none" strike="noStrike" baseline="0" dirty="0">
                <a:latin typeface="Verdana" panose="020B0604030504040204" pitchFamily="34" charset="0"/>
              </a:rPr>
              <a:t>will mean</a:t>
            </a:r>
            <a:r>
              <a:rPr lang="en-US" sz="2800" b="1" i="0" u="none" strike="noStrike" baseline="0" dirty="0">
                <a:latin typeface="Verdana" panose="020B0604030504040204" pitchFamily="34" charset="0"/>
              </a:rPr>
              <a:t> fruit from </a:t>
            </a:r>
            <a:r>
              <a:rPr lang="en-US" sz="2800" b="1" i="1" u="none" strike="noStrike" baseline="0" dirty="0">
                <a:latin typeface="Verdana" panose="020B0604030504040204" pitchFamily="34" charset="0"/>
              </a:rPr>
              <a:t>my</a:t>
            </a:r>
            <a:r>
              <a:rPr lang="en-US" sz="2800" b="1" i="0" u="none" strike="noStrike" baseline="0" dirty="0">
                <a:latin typeface="Verdana" panose="020B0604030504040204" pitchFamily="34" charset="0"/>
              </a:rPr>
              <a:t> labor; yet what I shall choose I cannot tell. (23)  For I am hard-pressed between the two, having a desire </a:t>
            </a:r>
            <a:r>
              <a:rPr lang="en-US" sz="2800" b="1" i="0" u="sng" strike="noStrike" baseline="0" dirty="0">
                <a:latin typeface="Verdana" panose="020B0604030504040204" pitchFamily="34" charset="0"/>
              </a:rPr>
              <a:t>to depart and be with Christ, </a:t>
            </a:r>
            <a:r>
              <a:rPr lang="en-US" sz="2800" b="1" i="1" u="sng" strike="noStrike" baseline="0" dirty="0">
                <a:latin typeface="Verdana" panose="020B0604030504040204" pitchFamily="34" charset="0"/>
              </a:rPr>
              <a:t>which is</a:t>
            </a:r>
            <a:r>
              <a:rPr lang="en-US" sz="2800" b="1" i="0" u="sng" strike="noStrike" baseline="0" dirty="0">
                <a:latin typeface="Verdana" panose="020B0604030504040204" pitchFamily="34" charset="0"/>
              </a:rPr>
              <a:t> far better</a:t>
            </a:r>
            <a:r>
              <a:rPr lang="en-US" sz="2800" b="1" i="0" u="none" strike="noStrike" baseline="0" dirty="0">
                <a:latin typeface="Verdana" panose="020B0604030504040204" pitchFamily="34" charset="0"/>
              </a:rPr>
              <a:t>. (24)  Nevertheless to remain in the flesh </a:t>
            </a:r>
            <a:r>
              <a:rPr lang="en-US" sz="2800" b="1" i="1" u="none" strike="noStrike" baseline="0" dirty="0">
                <a:latin typeface="Verdana" panose="020B0604030504040204" pitchFamily="34" charset="0"/>
              </a:rPr>
              <a:t>is</a:t>
            </a:r>
            <a:r>
              <a:rPr lang="en-US" sz="2800" b="1" i="0" u="none" strike="noStrike" baseline="0" dirty="0">
                <a:latin typeface="Verdana" panose="020B0604030504040204" pitchFamily="34" charset="0"/>
              </a:rPr>
              <a:t> more needful for you.</a:t>
            </a:r>
          </a:p>
        </p:txBody>
      </p:sp>
    </p:spTree>
    <p:extLst>
      <p:ext uri="{BB962C8B-B14F-4D97-AF65-F5344CB8AC3E}">
        <p14:creationId xmlns:p14="http://schemas.microsoft.com/office/powerpoint/2010/main" val="3991933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102A0-7C5B-0EA9-3413-5937AA28BE6F}"/>
              </a:ext>
            </a:extLst>
          </p:cNvPr>
          <p:cNvSpPr>
            <a:spLocks noGrp="1"/>
          </p:cNvSpPr>
          <p:nvPr>
            <p:ph type="title"/>
          </p:nvPr>
        </p:nvSpPr>
        <p:spPr/>
        <p:txBody>
          <a:bodyPr/>
          <a:lstStyle/>
          <a:p>
            <a:r>
              <a:rPr lang="en-US" dirty="0"/>
              <a:t>The Aging Christian should:</a:t>
            </a:r>
          </a:p>
        </p:txBody>
      </p:sp>
      <p:sp>
        <p:nvSpPr>
          <p:cNvPr id="3" name="Content Placeholder 2">
            <a:extLst>
              <a:ext uri="{FF2B5EF4-FFF2-40B4-BE49-F238E27FC236}">
                <a16:creationId xmlns:a16="http://schemas.microsoft.com/office/drawing/2014/main" id="{F13DB88C-AD88-13FB-B494-D1B68B6276B0}"/>
              </a:ext>
            </a:extLst>
          </p:cNvPr>
          <p:cNvSpPr>
            <a:spLocks noGrp="1"/>
          </p:cNvSpPr>
          <p:nvPr>
            <p:ph idx="1"/>
          </p:nvPr>
        </p:nvSpPr>
        <p:spPr/>
        <p:txBody>
          <a:bodyPr>
            <a:normAutofit/>
          </a:bodyPr>
          <a:lstStyle/>
          <a:p>
            <a:pPr algn="ctr"/>
            <a:r>
              <a:rPr lang="en-US" sz="2800" b="1" dirty="0">
                <a:latin typeface="Verdana" panose="020B0604030504040204" pitchFamily="34" charset="0"/>
                <a:ea typeface="Verdana" panose="020B0604030504040204" pitchFamily="34" charset="0"/>
              </a:rPr>
              <a:t>GROW OLD WITH GREAT HOPE OF HEAVEN</a:t>
            </a:r>
          </a:p>
          <a:p>
            <a:pPr marR="0" algn="l" rtl="0"/>
            <a:r>
              <a:rPr lang="en-US" sz="2800" b="1" i="0" u="none" strike="noStrike" baseline="0" dirty="0">
                <a:latin typeface="Verdana" panose="020B0604030504040204" pitchFamily="34" charset="0"/>
              </a:rPr>
              <a:t>We must realize that this earth is not our “forever” home.</a:t>
            </a:r>
          </a:p>
          <a:p>
            <a:pPr marR="0" algn="l" rtl="0"/>
            <a:endParaRPr lang="en-US" sz="2800" b="1" dirty="0">
              <a:latin typeface="Verdana" panose="020B0604030504040204" pitchFamily="34" charset="0"/>
            </a:endParaRPr>
          </a:p>
          <a:p>
            <a:r>
              <a:rPr lang="en-US" sz="2800" b="1" i="0" u="none" strike="noStrike" baseline="0" dirty="0">
                <a:latin typeface="Verdana" panose="020B0604030504040204" pitchFamily="34" charset="0"/>
              </a:rPr>
              <a:t>(2Pe 3:13)  Nevertheless we, according to His promise, look for new heavens and a new earth in which righteousness dwells.</a:t>
            </a:r>
          </a:p>
        </p:txBody>
      </p:sp>
    </p:spTree>
    <p:extLst>
      <p:ext uri="{BB962C8B-B14F-4D97-AF65-F5344CB8AC3E}">
        <p14:creationId xmlns:p14="http://schemas.microsoft.com/office/powerpoint/2010/main" val="1964521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102A0-7C5B-0EA9-3413-5937AA28BE6F}"/>
              </a:ext>
            </a:extLst>
          </p:cNvPr>
          <p:cNvSpPr>
            <a:spLocks noGrp="1"/>
          </p:cNvSpPr>
          <p:nvPr>
            <p:ph type="title"/>
          </p:nvPr>
        </p:nvSpPr>
        <p:spPr/>
        <p:txBody>
          <a:bodyPr/>
          <a:lstStyle/>
          <a:p>
            <a:r>
              <a:rPr lang="en-US" dirty="0"/>
              <a:t>If you are alive:</a:t>
            </a:r>
          </a:p>
        </p:txBody>
      </p:sp>
      <p:sp>
        <p:nvSpPr>
          <p:cNvPr id="3" name="Content Placeholder 2">
            <a:extLst>
              <a:ext uri="{FF2B5EF4-FFF2-40B4-BE49-F238E27FC236}">
                <a16:creationId xmlns:a16="http://schemas.microsoft.com/office/drawing/2014/main" id="{F13DB88C-AD88-13FB-B494-D1B68B6276B0}"/>
              </a:ext>
            </a:extLst>
          </p:cNvPr>
          <p:cNvSpPr>
            <a:spLocks noGrp="1"/>
          </p:cNvSpPr>
          <p:nvPr>
            <p:ph idx="1"/>
          </p:nvPr>
        </p:nvSpPr>
        <p:spPr/>
        <p:txBody>
          <a:bodyPr>
            <a:normAutofit/>
          </a:bodyPr>
          <a:lstStyle/>
          <a:p>
            <a:pPr algn="ctr"/>
            <a:r>
              <a:rPr lang="en-US" sz="2800" b="1" dirty="0">
                <a:latin typeface="Verdana" panose="020B0604030504040204" pitchFamily="34" charset="0"/>
                <a:ea typeface="Verdana" panose="020B0604030504040204" pitchFamily="34" charset="0"/>
              </a:rPr>
              <a:t>YOU ARE GROWING OLDER</a:t>
            </a:r>
          </a:p>
          <a:p>
            <a:pPr algn="ctr"/>
            <a:endParaRPr lang="en-US" sz="2800" b="1" dirty="0">
              <a:latin typeface="Verdana" panose="020B0604030504040204" pitchFamily="34" charset="0"/>
              <a:ea typeface="Verdana" panose="020B0604030504040204" pitchFamily="34" charset="0"/>
            </a:endParaRPr>
          </a:p>
          <a:p>
            <a:pPr marR="0" algn="ctr" rtl="0"/>
            <a:r>
              <a:rPr lang="en-US" sz="2800" b="1" dirty="0">
                <a:latin typeface="Verdana" panose="020B0604030504040204" pitchFamily="34" charset="0"/>
              </a:rPr>
              <a:t>Are you facing life with:</a:t>
            </a:r>
          </a:p>
          <a:p>
            <a:pPr marR="0" algn="ctr" rtl="0"/>
            <a:endParaRPr lang="en-US" sz="2800" b="1" dirty="0">
              <a:latin typeface="Verdana" panose="020B0604030504040204" pitchFamily="34" charset="0"/>
            </a:endParaRPr>
          </a:p>
          <a:p>
            <a:pPr lvl="1" algn="ctr"/>
            <a:r>
              <a:rPr lang="en-US" sz="2800" b="1" i="0" u="none" strike="noStrike" baseline="0" dirty="0">
                <a:latin typeface="Verdana" panose="020B0604030504040204" pitchFamily="34" charset="0"/>
              </a:rPr>
              <a:t>God in mind?</a:t>
            </a:r>
          </a:p>
          <a:p>
            <a:pPr lvl="1" algn="ctr"/>
            <a:r>
              <a:rPr lang="en-US" sz="2800" b="1" i="0" u="none" strike="noStrike" baseline="0" dirty="0">
                <a:latin typeface="Verdana" panose="020B0604030504040204" pitchFamily="34" charset="0"/>
              </a:rPr>
              <a:t>Enthusiasm?</a:t>
            </a:r>
          </a:p>
          <a:p>
            <a:pPr lvl="1" algn="ctr"/>
            <a:r>
              <a:rPr lang="en-US" sz="2800" b="1" dirty="0">
                <a:latin typeface="Verdana" panose="020B0604030504040204" pitchFamily="34" charset="0"/>
              </a:rPr>
              <a:t>Hope of Heaven?</a:t>
            </a:r>
            <a:endParaRPr lang="en-US" sz="2800" b="1" i="0" u="none" strike="noStrike" baseline="0" dirty="0">
              <a:latin typeface="Verdana" panose="020B0604030504040204" pitchFamily="34" charset="0"/>
            </a:endParaRPr>
          </a:p>
          <a:p>
            <a:pPr lvl="1"/>
            <a:endParaRPr lang="en-US" sz="2600" b="1" i="0" u="none" strike="noStrike" baseline="0" dirty="0">
              <a:latin typeface="Verdana" panose="020B0604030504040204" pitchFamily="34" charset="0"/>
            </a:endParaRPr>
          </a:p>
        </p:txBody>
      </p:sp>
    </p:spTree>
    <p:extLst>
      <p:ext uri="{BB962C8B-B14F-4D97-AF65-F5344CB8AC3E}">
        <p14:creationId xmlns:p14="http://schemas.microsoft.com/office/powerpoint/2010/main" val="983170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83F91-6C3E-3970-7DBD-60C094021BD1}"/>
              </a:ext>
            </a:extLst>
          </p:cNvPr>
          <p:cNvSpPr>
            <a:spLocks noGrp="1"/>
          </p:cNvSpPr>
          <p:nvPr>
            <p:ph type="title"/>
          </p:nvPr>
        </p:nvSpPr>
        <p:spPr/>
        <p:txBody>
          <a:bodyPr/>
          <a:lstStyle/>
          <a:p>
            <a:r>
              <a:rPr lang="en-US" dirty="0"/>
              <a:t>Yesterday I became OLD!</a:t>
            </a:r>
          </a:p>
        </p:txBody>
      </p:sp>
      <p:sp>
        <p:nvSpPr>
          <p:cNvPr id="3" name="Content Placeholder 2">
            <a:extLst>
              <a:ext uri="{FF2B5EF4-FFF2-40B4-BE49-F238E27FC236}">
                <a16:creationId xmlns:a16="http://schemas.microsoft.com/office/drawing/2014/main" id="{CA11D385-A3A6-4E7A-73DF-F827666856FE}"/>
              </a:ext>
            </a:extLst>
          </p:cNvPr>
          <p:cNvSpPr>
            <a:spLocks noGrp="1"/>
          </p:cNvSpPr>
          <p:nvPr>
            <p:ph idx="1"/>
          </p:nvPr>
        </p:nvSpPr>
        <p:spPr/>
        <p:txBody>
          <a:bodyPr>
            <a:normAutofit fontScale="92500"/>
          </a:bodyPr>
          <a:lstStyle/>
          <a:p>
            <a:r>
              <a:rPr lang="en-US" sz="2800" b="1" dirty="0">
                <a:latin typeface="Verdana" panose="020B0604030504040204" pitchFamily="34" charset="0"/>
                <a:ea typeface="Verdana" panose="020B0604030504040204" pitchFamily="34" charset="0"/>
              </a:rPr>
              <a:t>Yesterday was the date of my birth – 80 years ago.</a:t>
            </a:r>
          </a:p>
          <a:p>
            <a:r>
              <a:rPr lang="en-US" sz="2800" b="1" dirty="0">
                <a:latin typeface="Verdana" panose="020B0604030504040204" pitchFamily="34" charset="0"/>
                <a:ea typeface="Verdana" panose="020B0604030504040204" pitchFamily="34" charset="0"/>
              </a:rPr>
              <a:t>I WAS ALIVE:	  4-4-44		5-5-55		6-6-66</a:t>
            </a:r>
          </a:p>
          <a:p>
            <a:pPr marL="548640" lvl="2" indent="0">
              <a:buNone/>
            </a:pPr>
            <a:endParaRPr lang="en-US" sz="2800" b="1" dirty="0">
              <a:latin typeface="Verdana" panose="020B0604030504040204" pitchFamily="34" charset="0"/>
              <a:ea typeface="Verdana" panose="020B0604030504040204" pitchFamily="34" charset="0"/>
            </a:endParaRPr>
          </a:p>
          <a:p>
            <a:pPr marL="548640" lvl="2" indent="0">
              <a:buNone/>
            </a:pPr>
            <a:r>
              <a:rPr lang="en-US" sz="2800" b="1" dirty="0">
                <a:latin typeface="Verdana" panose="020B0604030504040204" pitchFamily="34" charset="0"/>
                <a:ea typeface="Verdana" panose="020B0604030504040204" pitchFamily="34" charset="0"/>
              </a:rPr>
              <a:t>7-7-77		8-8-88		9-9-99</a:t>
            </a:r>
            <a:r>
              <a:rPr lang="en-US" sz="2800" b="1">
                <a:latin typeface="Verdana" panose="020B0604030504040204" pitchFamily="34" charset="0"/>
                <a:ea typeface="Verdana" panose="020B0604030504040204" pitchFamily="34" charset="0"/>
              </a:rPr>
              <a:t>	10-10-10</a:t>
            </a:r>
            <a:endParaRPr lang="en-US" sz="2800" b="1" dirty="0">
              <a:latin typeface="Verdana" panose="020B0604030504040204" pitchFamily="34" charset="0"/>
              <a:ea typeface="Verdana" panose="020B0604030504040204" pitchFamily="34" charset="0"/>
            </a:endParaRPr>
          </a:p>
          <a:p>
            <a:pPr lvl="3"/>
            <a:endParaRPr lang="en-US" sz="2800" b="1" dirty="0">
              <a:latin typeface="Verdana" panose="020B0604030504040204" pitchFamily="34" charset="0"/>
              <a:ea typeface="Verdana" panose="020B0604030504040204" pitchFamily="34" charset="0"/>
            </a:endParaRPr>
          </a:p>
          <a:p>
            <a:pPr lvl="7"/>
            <a:r>
              <a:rPr lang="en-US" sz="2800" b="1" dirty="0">
                <a:latin typeface="Verdana" panose="020B0604030504040204" pitchFamily="34" charset="0"/>
                <a:ea typeface="Verdana" panose="020B0604030504040204" pitchFamily="34" charset="0"/>
              </a:rPr>
              <a:t>1-1-11		2-2-22</a:t>
            </a:r>
          </a:p>
          <a:p>
            <a:pPr lvl="3"/>
            <a:endParaRPr lang="en-US" b="1" dirty="0">
              <a:latin typeface="Verdana" panose="020B0604030504040204" pitchFamily="34" charset="0"/>
              <a:ea typeface="Verdana" panose="020B0604030504040204" pitchFamily="34" charset="0"/>
            </a:endParaRPr>
          </a:p>
          <a:p>
            <a:pPr algn="ctr"/>
            <a:r>
              <a:rPr lang="en-US" sz="4800" b="1" dirty="0">
                <a:latin typeface="Verdana" panose="020B0604030504040204" pitchFamily="34" charset="0"/>
                <a:ea typeface="Verdana" panose="020B0604030504040204" pitchFamily="34" charset="0"/>
              </a:rPr>
              <a:t>YEP, I AM OFICIALLY OLD</a:t>
            </a:r>
          </a:p>
        </p:txBody>
      </p:sp>
    </p:spTree>
    <p:extLst>
      <p:ext uri="{BB962C8B-B14F-4D97-AF65-F5344CB8AC3E}">
        <p14:creationId xmlns:p14="http://schemas.microsoft.com/office/powerpoint/2010/main" val="26081366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A1BD7-3431-E8BF-4EC1-E26E356939DE}"/>
              </a:ext>
            </a:extLst>
          </p:cNvPr>
          <p:cNvSpPr>
            <a:spLocks noGrp="1"/>
          </p:cNvSpPr>
          <p:nvPr>
            <p:ph type="title"/>
          </p:nvPr>
        </p:nvSpPr>
        <p:spPr>
          <a:xfrm>
            <a:off x="1069848" y="310552"/>
            <a:ext cx="10058400" cy="672859"/>
          </a:xfrm>
        </p:spPr>
        <p:txBody>
          <a:bodyPr>
            <a:normAutofit fontScale="90000"/>
          </a:bodyPr>
          <a:lstStyle/>
          <a:p>
            <a:r>
              <a:rPr lang="en-US" dirty="0"/>
              <a:t>OK, I AM 80 YEARS OLD, BUT</a:t>
            </a:r>
          </a:p>
        </p:txBody>
      </p:sp>
      <p:sp>
        <p:nvSpPr>
          <p:cNvPr id="3" name="Content Placeholder 2">
            <a:extLst>
              <a:ext uri="{FF2B5EF4-FFF2-40B4-BE49-F238E27FC236}">
                <a16:creationId xmlns:a16="http://schemas.microsoft.com/office/drawing/2014/main" id="{43AB76D8-80AB-ACDE-5D8B-90A0EECA0EE7}"/>
              </a:ext>
            </a:extLst>
          </p:cNvPr>
          <p:cNvSpPr>
            <a:spLocks noGrp="1"/>
          </p:cNvSpPr>
          <p:nvPr>
            <p:ph idx="1"/>
          </p:nvPr>
        </p:nvSpPr>
        <p:spPr>
          <a:xfrm>
            <a:off x="1069848" y="1104181"/>
            <a:ext cx="10058400" cy="5339751"/>
          </a:xfrm>
        </p:spPr>
        <p:txBody>
          <a:bodyPr>
            <a:noAutofit/>
          </a:bodyPr>
          <a:lstStyle/>
          <a:p>
            <a:r>
              <a:rPr lang="en-US" sz="2400" b="1" dirty="0">
                <a:latin typeface="Verdana" panose="020B0604030504040204" pitchFamily="34" charset="0"/>
                <a:ea typeface="Verdana" panose="020B0604030504040204" pitchFamily="34" charset="0"/>
              </a:rPr>
              <a:t>While I have learned much in life, by education, experience, and mistakes, there is much I still don’t know or understand: I DON’T KNOW - - -</a:t>
            </a:r>
          </a:p>
          <a:p>
            <a:r>
              <a:rPr lang="en-US" sz="2400" b="1" dirty="0">
                <a:latin typeface="Verdana" panose="020B0604030504040204" pitchFamily="34" charset="0"/>
                <a:ea typeface="Verdana" panose="020B0604030504040204" pitchFamily="34" charset="0"/>
              </a:rPr>
              <a:t>WHO LET THE DOGS OUT.</a:t>
            </a:r>
          </a:p>
          <a:p>
            <a:r>
              <a:rPr lang="en-US" sz="2400" b="1" dirty="0">
                <a:latin typeface="Verdana" panose="020B0604030504040204" pitchFamily="34" charset="0"/>
                <a:ea typeface="Verdana" panose="020B0604030504040204" pitchFamily="34" charset="0"/>
              </a:rPr>
              <a:t>THE WAY TO GET TO SESAME STREET.</a:t>
            </a:r>
          </a:p>
          <a:p>
            <a:r>
              <a:rPr lang="en-US" sz="2400" b="1" dirty="0">
                <a:latin typeface="Verdana" panose="020B0604030504040204" pitchFamily="34" charset="0"/>
                <a:ea typeface="Verdana" panose="020B0604030504040204" pitchFamily="34" charset="0"/>
              </a:rPr>
              <a:t>WHY THERE ISN’T A HEADLINE – “PSYCHIC WINS LOTTERY”</a:t>
            </a:r>
          </a:p>
          <a:p>
            <a:r>
              <a:rPr lang="en-US" sz="2400" b="1" dirty="0">
                <a:latin typeface="Verdana" panose="020B0604030504040204" pitchFamily="34" charset="0"/>
                <a:ea typeface="Verdana" panose="020B0604030504040204" pitchFamily="34" charset="0"/>
              </a:rPr>
              <a:t>WHY “ABBREVIATED” IS SUCH A LONG WORD.</a:t>
            </a:r>
          </a:p>
          <a:p>
            <a:r>
              <a:rPr lang="en-US" sz="2400" b="1" dirty="0">
                <a:latin typeface="Verdana" panose="020B0604030504040204" pitchFamily="34" charset="0"/>
                <a:ea typeface="Verdana" panose="020B0604030504040204" pitchFamily="34" charset="0"/>
              </a:rPr>
              <a:t>WHY LEMON JUICE IS MADE WITH ARTIFICIAL FLAVOR BUT DISHWASHING SOAP IS MADE WITH REAL LEMONS.</a:t>
            </a:r>
          </a:p>
          <a:p>
            <a:r>
              <a:rPr lang="en-US" sz="2400" b="1" dirty="0">
                <a:latin typeface="Verdana" panose="020B0604030504040204" pitchFamily="34" charset="0"/>
                <a:ea typeface="Verdana" panose="020B0604030504040204" pitchFamily="34" charset="0"/>
              </a:rPr>
              <a:t>WHY OTHERS PUT IN THEIR “TWO CENTS WORTH” BUT THEY ONLY OFFER “A PENNY FOR MY THOUGHTS.”</a:t>
            </a:r>
          </a:p>
        </p:txBody>
      </p:sp>
    </p:spTree>
    <p:extLst>
      <p:ext uri="{BB962C8B-B14F-4D97-AF65-F5344CB8AC3E}">
        <p14:creationId xmlns:p14="http://schemas.microsoft.com/office/powerpoint/2010/main" val="56090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A1BF9-0138-2561-BDBA-F3BDE8F7B94D}"/>
              </a:ext>
            </a:extLst>
          </p:cNvPr>
          <p:cNvSpPr>
            <a:spLocks noGrp="1"/>
          </p:cNvSpPr>
          <p:nvPr>
            <p:ph type="title"/>
          </p:nvPr>
        </p:nvSpPr>
        <p:spPr/>
        <p:txBody>
          <a:bodyPr/>
          <a:lstStyle/>
          <a:p>
            <a:r>
              <a:rPr lang="en-US" dirty="0"/>
              <a:t>Genesis 25:7-8</a:t>
            </a:r>
          </a:p>
        </p:txBody>
      </p:sp>
      <p:sp>
        <p:nvSpPr>
          <p:cNvPr id="3" name="Content Placeholder 2">
            <a:extLst>
              <a:ext uri="{FF2B5EF4-FFF2-40B4-BE49-F238E27FC236}">
                <a16:creationId xmlns:a16="http://schemas.microsoft.com/office/drawing/2014/main" id="{AB83D664-4D7A-6F44-F52D-9A0949A57512}"/>
              </a:ext>
            </a:extLst>
          </p:cNvPr>
          <p:cNvSpPr>
            <a:spLocks noGrp="1"/>
          </p:cNvSpPr>
          <p:nvPr>
            <p:ph idx="1"/>
          </p:nvPr>
        </p:nvSpPr>
        <p:spPr/>
        <p:txBody>
          <a:bodyPr>
            <a:normAutofit/>
          </a:bodyPr>
          <a:lstStyle/>
          <a:p>
            <a:pPr marR="0" algn="l" rtl="0"/>
            <a:r>
              <a:rPr lang="en-US" sz="3600" b="1" i="0" u="none" strike="noStrike" baseline="0" dirty="0">
                <a:latin typeface="Verdana" panose="020B0604030504040204" pitchFamily="34" charset="0"/>
              </a:rPr>
              <a:t>(7)  This </a:t>
            </a:r>
            <a:r>
              <a:rPr lang="en-US" sz="3600" b="1" i="1" u="none" strike="noStrike" baseline="0" dirty="0">
                <a:latin typeface="Verdana" panose="020B0604030504040204" pitchFamily="34" charset="0"/>
              </a:rPr>
              <a:t>is</a:t>
            </a:r>
            <a:r>
              <a:rPr lang="en-US" sz="3600" b="1" i="0" u="none" strike="noStrike" baseline="0" dirty="0">
                <a:latin typeface="Verdana" panose="020B0604030504040204" pitchFamily="34" charset="0"/>
              </a:rPr>
              <a:t> the sum of the years of Abraham's life which he lived: one hundred and seventy-five years.</a:t>
            </a:r>
          </a:p>
          <a:p>
            <a:pPr marR="0" algn="l" rtl="0"/>
            <a:r>
              <a:rPr lang="en-US" sz="3600" b="1" i="0" u="none" strike="noStrike" baseline="0" dirty="0">
                <a:latin typeface="Verdana" panose="020B0604030504040204" pitchFamily="34" charset="0"/>
              </a:rPr>
              <a:t>(8)  Then Abraham breathed his last and died in a good old age, an old man and full </a:t>
            </a:r>
            <a:r>
              <a:rPr lang="en-US" sz="3600" b="1" i="1" u="none" strike="noStrike" baseline="0" dirty="0">
                <a:latin typeface="Verdana" panose="020B0604030504040204" pitchFamily="34" charset="0"/>
              </a:rPr>
              <a:t>of years,</a:t>
            </a:r>
            <a:r>
              <a:rPr lang="en-US" sz="3600" b="1" i="0" u="none" strike="noStrike" baseline="0" dirty="0">
                <a:latin typeface="Verdana" panose="020B0604030504040204" pitchFamily="34" charset="0"/>
              </a:rPr>
              <a:t> and was gathered to his people.</a:t>
            </a:r>
          </a:p>
        </p:txBody>
      </p:sp>
    </p:spTree>
    <p:extLst>
      <p:ext uri="{BB962C8B-B14F-4D97-AF65-F5344CB8AC3E}">
        <p14:creationId xmlns:p14="http://schemas.microsoft.com/office/powerpoint/2010/main" val="4248324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102A0-7C5B-0EA9-3413-5937AA28BE6F}"/>
              </a:ext>
            </a:extLst>
          </p:cNvPr>
          <p:cNvSpPr>
            <a:spLocks noGrp="1"/>
          </p:cNvSpPr>
          <p:nvPr>
            <p:ph type="title"/>
          </p:nvPr>
        </p:nvSpPr>
        <p:spPr/>
        <p:txBody>
          <a:bodyPr/>
          <a:lstStyle/>
          <a:p>
            <a:r>
              <a:rPr lang="en-US" dirty="0"/>
              <a:t>Think about Abraham</a:t>
            </a:r>
          </a:p>
        </p:txBody>
      </p:sp>
      <p:sp>
        <p:nvSpPr>
          <p:cNvPr id="3" name="Content Placeholder 2">
            <a:extLst>
              <a:ext uri="{FF2B5EF4-FFF2-40B4-BE49-F238E27FC236}">
                <a16:creationId xmlns:a16="http://schemas.microsoft.com/office/drawing/2014/main" id="{F13DB88C-AD88-13FB-B494-D1B68B6276B0}"/>
              </a:ext>
            </a:extLst>
          </p:cNvPr>
          <p:cNvSpPr>
            <a:spLocks noGrp="1"/>
          </p:cNvSpPr>
          <p:nvPr>
            <p:ph idx="1"/>
          </p:nvPr>
        </p:nvSpPr>
        <p:spPr/>
        <p:txBody>
          <a:bodyPr>
            <a:normAutofit fontScale="92500"/>
          </a:bodyPr>
          <a:lstStyle/>
          <a:p>
            <a:r>
              <a:rPr lang="en-US" sz="2800" b="1" dirty="0">
                <a:latin typeface="Verdana" panose="020B0604030504040204" pitchFamily="34" charset="0"/>
                <a:ea typeface="Verdana" panose="020B0604030504040204" pitchFamily="34" charset="0"/>
              </a:rPr>
              <a:t>Served God his entire life.</a:t>
            </a:r>
          </a:p>
          <a:p>
            <a:r>
              <a:rPr lang="en-US" sz="2800" b="1" dirty="0">
                <a:latin typeface="Verdana" panose="020B0604030504040204" pitchFamily="34" charset="0"/>
                <a:ea typeface="Verdana" panose="020B0604030504040204" pitchFamily="34" charset="0"/>
              </a:rPr>
              <a:t>Had Isaac at age 100.</a:t>
            </a:r>
          </a:p>
          <a:p>
            <a:r>
              <a:rPr lang="en-US" sz="2800" b="1" dirty="0">
                <a:latin typeface="Verdana" panose="020B0604030504040204" pitchFamily="34" charset="0"/>
                <a:ea typeface="Verdana" panose="020B0604030504040204" pitchFamily="34" charset="0"/>
              </a:rPr>
              <a:t>Lived to the age of 175.</a:t>
            </a:r>
          </a:p>
          <a:p>
            <a:endParaRPr lang="en-US" sz="2800" b="1" dirty="0">
              <a:latin typeface="Verdana" panose="020B0604030504040204" pitchFamily="34" charset="0"/>
              <a:ea typeface="Verdana" panose="020B0604030504040204" pitchFamily="34" charset="0"/>
            </a:endParaRPr>
          </a:p>
          <a:p>
            <a:pPr algn="ctr"/>
            <a:r>
              <a:rPr lang="en-US" sz="2800" b="1" dirty="0">
                <a:latin typeface="Verdana" panose="020B0604030504040204" pitchFamily="34" charset="0"/>
                <a:ea typeface="Verdana" panose="020B0604030504040204" pitchFamily="34" charset="0"/>
              </a:rPr>
              <a:t>Another story</a:t>
            </a:r>
          </a:p>
          <a:p>
            <a:r>
              <a:rPr lang="en-US" sz="2800" b="1" dirty="0">
                <a:latin typeface="Verdana" panose="020B0604030504040204" pitchFamily="34" charset="0"/>
                <a:ea typeface="Verdana" panose="020B0604030504040204" pitchFamily="34" charset="0"/>
              </a:rPr>
              <a:t>Do you know </a:t>
            </a:r>
            <a:r>
              <a:rPr lang="en-US" sz="2800" b="1" dirty="0" err="1">
                <a:latin typeface="Verdana" panose="020B0604030504040204" pitchFamily="34" charset="0"/>
                <a:ea typeface="Verdana" panose="020B0604030504040204" pitchFamily="34" charset="0"/>
              </a:rPr>
              <a:t>Uceba</a:t>
            </a:r>
            <a:r>
              <a:rPr lang="en-US" sz="2800" b="1" dirty="0">
                <a:latin typeface="Verdana" panose="020B0604030504040204" pitchFamily="34" charset="0"/>
                <a:ea typeface="Verdana" panose="020B0604030504040204" pitchFamily="34" charset="0"/>
              </a:rPr>
              <a:t> Babson?</a:t>
            </a:r>
          </a:p>
          <a:p>
            <a:r>
              <a:rPr lang="en-US" sz="2800" b="1" dirty="0">
                <a:latin typeface="Verdana" panose="020B0604030504040204" pitchFamily="34" charset="0"/>
                <a:ea typeface="Verdana" panose="020B0604030504040204" pitchFamily="34" charset="0"/>
              </a:rPr>
              <a:t>She graduated from high school, May 26</a:t>
            </a:r>
            <a:r>
              <a:rPr lang="en-US" sz="2800" b="1" baseline="30000" dirty="0">
                <a:latin typeface="Verdana" panose="020B0604030504040204" pitchFamily="34" charset="0"/>
                <a:ea typeface="Verdana" panose="020B0604030504040204" pitchFamily="34" charset="0"/>
              </a:rPr>
              <a:t>th</a:t>
            </a:r>
            <a:r>
              <a:rPr lang="en-US" sz="2800" b="1" dirty="0">
                <a:latin typeface="Verdana" panose="020B0604030504040204" pitchFamily="34" charset="0"/>
                <a:ea typeface="Verdana" panose="020B0604030504040204" pitchFamily="34" charset="0"/>
              </a:rPr>
              <a:t>.</a:t>
            </a:r>
          </a:p>
          <a:p>
            <a:r>
              <a:rPr lang="en-US" sz="2800" b="1" dirty="0">
                <a:latin typeface="Verdana" panose="020B0604030504040204" pitchFamily="34" charset="0"/>
                <a:ea typeface="Verdana" panose="020B0604030504040204" pitchFamily="34" charset="0"/>
              </a:rPr>
              <a:t>Nothing special – except – she was 90 years old.</a:t>
            </a:r>
          </a:p>
        </p:txBody>
      </p:sp>
    </p:spTree>
    <p:extLst>
      <p:ext uri="{BB962C8B-B14F-4D97-AF65-F5344CB8AC3E}">
        <p14:creationId xmlns:p14="http://schemas.microsoft.com/office/powerpoint/2010/main" val="1812142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102A0-7C5B-0EA9-3413-5937AA28BE6F}"/>
              </a:ext>
            </a:extLst>
          </p:cNvPr>
          <p:cNvSpPr>
            <a:spLocks noGrp="1"/>
          </p:cNvSpPr>
          <p:nvPr>
            <p:ph type="title"/>
          </p:nvPr>
        </p:nvSpPr>
        <p:spPr/>
        <p:txBody>
          <a:bodyPr/>
          <a:lstStyle/>
          <a:p>
            <a:r>
              <a:rPr lang="en-US" dirty="0"/>
              <a:t>Think about Abraham</a:t>
            </a:r>
          </a:p>
        </p:txBody>
      </p:sp>
      <p:sp>
        <p:nvSpPr>
          <p:cNvPr id="3" name="Content Placeholder 2">
            <a:extLst>
              <a:ext uri="{FF2B5EF4-FFF2-40B4-BE49-F238E27FC236}">
                <a16:creationId xmlns:a16="http://schemas.microsoft.com/office/drawing/2014/main" id="{F13DB88C-AD88-13FB-B494-D1B68B6276B0}"/>
              </a:ext>
            </a:extLst>
          </p:cNvPr>
          <p:cNvSpPr>
            <a:spLocks noGrp="1"/>
          </p:cNvSpPr>
          <p:nvPr>
            <p:ph idx="1"/>
          </p:nvPr>
        </p:nvSpPr>
        <p:spPr/>
        <p:txBody>
          <a:bodyPr>
            <a:normAutofit/>
          </a:bodyPr>
          <a:lstStyle/>
          <a:p>
            <a:r>
              <a:rPr lang="en-US" sz="2800" b="1" dirty="0">
                <a:latin typeface="Verdana" panose="020B0604030504040204" pitchFamily="34" charset="0"/>
                <a:ea typeface="Verdana" panose="020B0604030504040204" pitchFamily="34" charset="0"/>
              </a:rPr>
              <a:t>Mary Robertson was born in1860.</a:t>
            </a:r>
          </a:p>
          <a:p>
            <a:r>
              <a:rPr lang="en-US" sz="2800" b="1" dirty="0">
                <a:latin typeface="Verdana" panose="020B0604030504040204" pitchFamily="34" charset="0"/>
                <a:ea typeface="Verdana" panose="020B0604030504040204" pitchFamily="34" charset="0"/>
              </a:rPr>
              <a:t>She survived her husband who died in 1930.</a:t>
            </a:r>
          </a:p>
          <a:p>
            <a:r>
              <a:rPr lang="en-US" sz="2800" b="1" dirty="0">
                <a:latin typeface="Verdana" panose="020B0604030504040204" pitchFamily="34" charset="0"/>
                <a:ea typeface="Verdana" panose="020B0604030504040204" pitchFamily="34" charset="0"/>
              </a:rPr>
              <a:t>Because of her arthritis – she quit needlepoint work.</a:t>
            </a:r>
          </a:p>
          <a:p>
            <a:r>
              <a:rPr lang="en-US" sz="2800" b="1" dirty="0">
                <a:latin typeface="Verdana" panose="020B0604030504040204" pitchFamily="34" charset="0"/>
                <a:ea typeface="Verdana" panose="020B0604030504040204" pitchFamily="34" charset="0"/>
              </a:rPr>
              <a:t>But she took up painting.</a:t>
            </a:r>
          </a:p>
          <a:p>
            <a:r>
              <a:rPr lang="en-US" sz="2800" b="1" dirty="0">
                <a:latin typeface="Verdana" panose="020B0604030504040204" pitchFamily="34" charset="0"/>
                <a:ea typeface="Verdana" panose="020B0604030504040204" pitchFamily="34" charset="0"/>
              </a:rPr>
              <a:t>Today you might know her as Grandma Moses.</a:t>
            </a:r>
          </a:p>
        </p:txBody>
      </p:sp>
    </p:spTree>
    <p:extLst>
      <p:ext uri="{BB962C8B-B14F-4D97-AF65-F5344CB8AC3E}">
        <p14:creationId xmlns:p14="http://schemas.microsoft.com/office/powerpoint/2010/main" val="10980443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102A0-7C5B-0EA9-3413-5937AA28BE6F}"/>
              </a:ext>
            </a:extLst>
          </p:cNvPr>
          <p:cNvSpPr>
            <a:spLocks noGrp="1"/>
          </p:cNvSpPr>
          <p:nvPr>
            <p:ph type="title"/>
          </p:nvPr>
        </p:nvSpPr>
        <p:spPr/>
        <p:txBody>
          <a:bodyPr/>
          <a:lstStyle/>
          <a:p>
            <a:r>
              <a:rPr lang="en-US" dirty="0"/>
              <a:t>The Aging Christian should:</a:t>
            </a:r>
          </a:p>
        </p:txBody>
      </p:sp>
      <p:sp>
        <p:nvSpPr>
          <p:cNvPr id="3" name="Content Placeholder 2">
            <a:extLst>
              <a:ext uri="{FF2B5EF4-FFF2-40B4-BE49-F238E27FC236}">
                <a16:creationId xmlns:a16="http://schemas.microsoft.com/office/drawing/2014/main" id="{F13DB88C-AD88-13FB-B494-D1B68B6276B0}"/>
              </a:ext>
            </a:extLst>
          </p:cNvPr>
          <p:cNvSpPr>
            <a:spLocks noGrp="1"/>
          </p:cNvSpPr>
          <p:nvPr>
            <p:ph idx="1"/>
          </p:nvPr>
        </p:nvSpPr>
        <p:spPr/>
        <p:txBody>
          <a:bodyPr>
            <a:normAutofit/>
          </a:bodyPr>
          <a:lstStyle/>
          <a:p>
            <a:pPr algn="ctr"/>
            <a:r>
              <a:rPr lang="en-US" sz="2800" b="1" dirty="0">
                <a:latin typeface="Verdana" panose="020B0604030504040204" pitchFamily="34" charset="0"/>
                <a:ea typeface="Verdana" panose="020B0604030504040204" pitchFamily="34" charset="0"/>
              </a:rPr>
              <a:t>GROW OLD WITH GOD IN MIND</a:t>
            </a:r>
          </a:p>
          <a:p>
            <a:pPr marR="0" algn="l" rtl="0"/>
            <a:r>
              <a:rPr lang="en-US" sz="2800" b="1" i="0" u="none" strike="noStrike" baseline="0" dirty="0">
                <a:latin typeface="Verdana" panose="020B0604030504040204" pitchFamily="34" charset="0"/>
              </a:rPr>
              <a:t>(Isaiah 46:3)  "Listen to Me, O house of Jacob, And all the remnant of the house of Israel, Who have been upheld </a:t>
            </a:r>
            <a:r>
              <a:rPr lang="en-US" sz="2800" b="1" i="1" u="none" strike="noStrike" baseline="0" dirty="0">
                <a:latin typeface="Verdana" panose="020B0604030504040204" pitchFamily="34" charset="0"/>
              </a:rPr>
              <a:t>by Me</a:t>
            </a:r>
            <a:r>
              <a:rPr lang="en-US" sz="2800" b="1" i="0" u="none" strike="noStrike" baseline="0" dirty="0">
                <a:latin typeface="Verdana" panose="020B0604030504040204" pitchFamily="34" charset="0"/>
              </a:rPr>
              <a:t> from birth, Who have been carried from the womb:</a:t>
            </a:r>
          </a:p>
          <a:p>
            <a:pPr marR="0" algn="l" rtl="0"/>
            <a:r>
              <a:rPr lang="en-US" sz="2800" b="1" i="0" u="none" strike="noStrike" baseline="0" dirty="0">
                <a:latin typeface="Verdana" panose="020B0604030504040204" pitchFamily="34" charset="0"/>
              </a:rPr>
              <a:t>(Isaiah 46:4)  Even to </a:t>
            </a:r>
            <a:r>
              <a:rPr lang="en-US" sz="2800" b="1" i="1" u="none" strike="noStrike" baseline="0" dirty="0">
                <a:latin typeface="Verdana" panose="020B0604030504040204" pitchFamily="34" charset="0"/>
              </a:rPr>
              <a:t>your</a:t>
            </a:r>
            <a:r>
              <a:rPr lang="en-US" sz="2800" b="1" i="0" u="none" strike="noStrike" baseline="0" dirty="0">
                <a:latin typeface="Verdana" panose="020B0604030504040204" pitchFamily="34" charset="0"/>
              </a:rPr>
              <a:t> old age, I </a:t>
            </a:r>
            <a:r>
              <a:rPr lang="en-US" sz="2800" b="1" i="1" u="none" strike="noStrike" baseline="0" dirty="0">
                <a:latin typeface="Verdana" panose="020B0604030504040204" pitchFamily="34" charset="0"/>
              </a:rPr>
              <a:t>am</a:t>
            </a:r>
            <a:r>
              <a:rPr lang="en-US" sz="2800" b="1" i="0" u="none" strike="noStrike" baseline="0" dirty="0">
                <a:latin typeface="Verdana" panose="020B0604030504040204" pitchFamily="34" charset="0"/>
              </a:rPr>
              <a:t> He, And </a:t>
            </a:r>
            <a:r>
              <a:rPr lang="en-US" sz="2800" b="1" i="1" u="none" strike="noStrike" baseline="0" dirty="0">
                <a:latin typeface="Verdana" panose="020B0604030504040204" pitchFamily="34" charset="0"/>
              </a:rPr>
              <a:t>even</a:t>
            </a:r>
            <a:r>
              <a:rPr lang="en-US" sz="2800" b="1" i="0" u="none" strike="noStrike" baseline="0" dirty="0">
                <a:latin typeface="Verdana" panose="020B0604030504040204" pitchFamily="34" charset="0"/>
              </a:rPr>
              <a:t> to gray hairs I will carry </a:t>
            </a:r>
            <a:r>
              <a:rPr lang="en-US" sz="2800" b="1" i="1" u="none" strike="noStrike" baseline="0" dirty="0">
                <a:latin typeface="Verdana" panose="020B0604030504040204" pitchFamily="34" charset="0"/>
              </a:rPr>
              <a:t>you!</a:t>
            </a:r>
            <a:r>
              <a:rPr lang="en-US" sz="2800" b="1" i="0" u="none" strike="noStrike" baseline="0" dirty="0">
                <a:latin typeface="Verdana" panose="020B0604030504040204" pitchFamily="34" charset="0"/>
              </a:rPr>
              <a:t> I have made, and I will bear; Even I will carry, and will deliver </a:t>
            </a:r>
            <a:r>
              <a:rPr lang="en-US" sz="2800" b="1" i="1" u="none" strike="noStrike" baseline="0" dirty="0">
                <a:latin typeface="Verdana" panose="020B0604030504040204" pitchFamily="34" charset="0"/>
              </a:rPr>
              <a:t>you.</a:t>
            </a:r>
            <a:endParaRPr lang="en-US" sz="2800" b="1" i="0" u="none" strike="noStrike" baseline="0" dirty="0">
              <a:latin typeface="Verdana" panose="020B0604030504040204" pitchFamily="34" charset="0"/>
            </a:endParaRPr>
          </a:p>
          <a:p>
            <a:endParaRPr lang="en-US" sz="2800" b="1" dirty="0"/>
          </a:p>
        </p:txBody>
      </p:sp>
    </p:spTree>
    <p:extLst>
      <p:ext uri="{BB962C8B-B14F-4D97-AF65-F5344CB8AC3E}">
        <p14:creationId xmlns:p14="http://schemas.microsoft.com/office/powerpoint/2010/main" val="1511618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102A0-7C5B-0EA9-3413-5937AA28BE6F}"/>
              </a:ext>
            </a:extLst>
          </p:cNvPr>
          <p:cNvSpPr>
            <a:spLocks noGrp="1"/>
          </p:cNvSpPr>
          <p:nvPr>
            <p:ph type="title"/>
          </p:nvPr>
        </p:nvSpPr>
        <p:spPr/>
        <p:txBody>
          <a:bodyPr/>
          <a:lstStyle/>
          <a:p>
            <a:r>
              <a:rPr lang="en-US" dirty="0"/>
              <a:t>The Aging Christian should:</a:t>
            </a:r>
          </a:p>
        </p:txBody>
      </p:sp>
      <p:sp>
        <p:nvSpPr>
          <p:cNvPr id="3" name="Content Placeholder 2">
            <a:extLst>
              <a:ext uri="{FF2B5EF4-FFF2-40B4-BE49-F238E27FC236}">
                <a16:creationId xmlns:a16="http://schemas.microsoft.com/office/drawing/2014/main" id="{F13DB88C-AD88-13FB-B494-D1B68B6276B0}"/>
              </a:ext>
            </a:extLst>
          </p:cNvPr>
          <p:cNvSpPr>
            <a:spLocks noGrp="1"/>
          </p:cNvSpPr>
          <p:nvPr>
            <p:ph idx="1"/>
          </p:nvPr>
        </p:nvSpPr>
        <p:spPr/>
        <p:txBody>
          <a:bodyPr>
            <a:normAutofit/>
          </a:bodyPr>
          <a:lstStyle/>
          <a:p>
            <a:pPr algn="ctr"/>
            <a:r>
              <a:rPr lang="en-US" sz="2800" b="1" dirty="0">
                <a:latin typeface="Verdana" panose="020B0604030504040204" pitchFamily="34" charset="0"/>
                <a:ea typeface="Verdana" panose="020B0604030504040204" pitchFamily="34" charset="0"/>
              </a:rPr>
              <a:t>GROW OLD WITH GOD IN MIND</a:t>
            </a:r>
          </a:p>
          <a:p>
            <a:pPr marR="0" algn="l" rtl="0"/>
            <a:r>
              <a:rPr lang="en-US" sz="2800" b="1" i="0" u="sng" strike="noStrike" baseline="0" dirty="0">
                <a:latin typeface="Verdana" panose="020B0604030504040204" pitchFamily="34" charset="0"/>
              </a:rPr>
              <a:t>Loose translation</a:t>
            </a:r>
            <a:r>
              <a:rPr lang="en-US" sz="2800" b="1" i="0" u="none" strike="noStrike" baseline="0" dirty="0">
                <a:latin typeface="Verdana" panose="020B0604030504040204" pitchFamily="34" charset="0"/>
              </a:rPr>
              <a:t>: Listen to me, family of Jacob, everyone that’s left of the family of Israel. I’ve been carrying you on my back from the day you were born. And I’ll keep on carrying you when you’re old. I’ll be there, bearing you when you’re old and gray. I’ve done it and will keep doing it, carrying you on my back, saving you.</a:t>
            </a:r>
          </a:p>
          <a:p>
            <a:endParaRPr lang="en-US" sz="2800" b="1" dirty="0"/>
          </a:p>
        </p:txBody>
      </p:sp>
    </p:spTree>
    <p:extLst>
      <p:ext uri="{BB962C8B-B14F-4D97-AF65-F5344CB8AC3E}">
        <p14:creationId xmlns:p14="http://schemas.microsoft.com/office/powerpoint/2010/main" val="998882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102A0-7C5B-0EA9-3413-5937AA28BE6F}"/>
              </a:ext>
            </a:extLst>
          </p:cNvPr>
          <p:cNvSpPr>
            <a:spLocks noGrp="1"/>
          </p:cNvSpPr>
          <p:nvPr>
            <p:ph type="title"/>
          </p:nvPr>
        </p:nvSpPr>
        <p:spPr/>
        <p:txBody>
          <a:bodyPr/>
          <a:lstStyle/>
          <a:p>
            <a:r>
              <a:rPr lang="en-US" dirty="0"/>
              <a:t>The Aging Christian should:</a:t>
            </a:r>
          </a:p>
        </p:txBody>
      </p:sp>
      <p:sp>
        <p:nvSpPr>
          <p:cNvPr id="3" name="Content Placeholder 2">
            <a:extLst>
              <a:ext uri="{FF2B5EF4-FFF2-40B4-BE49-F238E27FC236}">
                <a16:creationId xmlns:a16="http://schemas.microsoft.com/office/drawing/2014/main" id="{F13DB88C-AD88-13FB-B494-D1B68B6276B0}"/>
              </a:ext>
            </a:extLst>
          </p:cNvPr>
          <p:cNvSpPr>
            <a:spLocks noGrp="1"/>
          </p:cNvSpPr>
          <p:nvPr>
            <p:ph idx="1"/>
          </p:nvPr>
        </p:nvSpPr>
        <p:spPr/>
        <p:txBody>
          <a:bodyPr>
            <a:normAutofit/>
          </a:bodyPr>
          <a:lstStyle/>
          <a:p>
            <a:pPr algn="ctr"/>
            <a:r>
              <a:rPr lang="en-US" sz="2800" b="1" dirty="0">
                <a:latin typeface="Verdana" panose="020B0604030504040204" pitchFamily="34" charset="0"/>
                <a:ea typeface="Verdana" panose="020B0604030504040204" pitchFamily="34" charset="0"/>
              </a:rPr>
              <a:t>GROW OLD WITH GOD IN MIND</a:t>
            </a:r>
          </a:p>
          <a:p>
            <a:pPr marR="0" algn="l" rtl="0"/>
            <a:r>
              <a:rPr lang="en-US" sz="2800" b="1" i="0" strike="noStrike" baseline="0" dirty="0">
                <a:latin typeface="Verdana" panose="020B0604030504040204" pitchFamily="34" charset="0"/>
              </a:rPr>
              <a:t>God provides for us and will take care of us.</a:t>
            </a:r>
          </a:p>
          <a:p>
            <a:pPr marR="0" algn="l" rtl="0"/>
            <a:endParaRPr lang="en-US" sz="2800" b="1" i="0" strike="noStrike" baseline="0" dirty="0">
              <a:latin typeface="Verdana" panose="020B0604030504040204" pitchFamily="34" charset="0"/>
            </a:endParaRPr>
          </a:p>
          <a:p>
            <a:pPr marR="0" algn="l" rtl="0"/>
            <a:r>
              <a:rPr lang="en-US" sz="2800" b="1" dirty="0">
                <a:latin typeface="Verdana" panose="020B0604030504040204" pitchFamily="34" charset="0"/>
              </a:rPr>
              <a:t>God understands the infirmities through which older people go.</a:t>
            </a:r>
          </a:p>
          <a:p>
            <a:pPr marR="0" algn="l" rtl="0"/>
            <a:endParaRPr lang="en-US" sz="2800" b="1" dirty="0">
              <a:latin typeface="Verdana" panose="020B0604030504040204" pitchFamily="34" charset="0"/>
            </a:endParaRPr>
          </a:p>
          <a:p>
            <a:pPr marR="0" algn="l" rtl="0"/>
            <a:r>
              <a:rPr lang="en-US" sz="2800" b="1" i="0" strike="noStrike" baseline="0" dirty="0">
                <a:latin typeface="Verdana" panose="020B0604030504040204" pitchFamily="34" charset="0"/>
              </a:rPr>
              <a:t>As we grow older, our relationship to God should grow stronger.</a:t>
            </a:r>
          </a:p>
          <a:p>
            <a:endParaRPr lang="en-US" sz="2800" b="1" dirty="0"/>
          </a:p>
        </p:txBody>
      </p:sp>
    </p:spTree>
    <p:extLst>
      <p:ext uri="{BB962C8B-B14F-4D97-AF65-F5344CB8AC3E}">
        <p14:creationId xmlns:p14="http://schemas.microsoft.com/office/powerpoint/2010/main" val="3444999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Wood Type">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C6AE0645-98FF-411B-B0E9-59ABD78A0CCE}"/>
    </a:ext>
  </a:extLst>
</a:theme>
</file>

<file path=docProps/app.xml><?xml version="1.0" encoding="utf-8"?>
<Properties xmlns="http://schemas.openxmlformats.org/officeDocument/2006/extended-properties" xmlns:vt="http://schemas.openxmlformats.org/officeDocument/2006/docPropsVTypes">
  <Template>TM03090434[[fn=Wood Type]]</Template>
  <TotalTime>96</TotalTime>
  <Words>1029</Words>
  <Application>Microsoft Office PowerPoint</Application>
  <PresentationFormat>Widescreen</PresentationFormat>
  <Paragraphs>93</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Georgia</vt:lpstr>
      <vt:lpstr>Trebuchet MS</vt:lpstr>
      <vt:lpstr>Verdana</vt:lpstr>
      <vt:lpstr>Wingdings</vt:lpstr>
      <vt:lpstr>Wood Type</vt:lpstr>
      <vt:lpstr>The Aging Christian</vt:lpstr>
      <vt:lpstr>Yesterday I became OLD!</vt:lpstr>
      <vt:lpstr>OK, I AM 80 YEARS OLD, BUT</vt:lpstr>
      <vt:lpstr>Genesis 25:7-8</vt:lpstr>
      <vt:lpstr>Think about Abraham</vt:lpstr>
      <vt:lpstr>Think about Abraham</vt:lpstr>
      <vt:lpstr>The Aging Christian should:</vt:lpstr>
      <vt:lpstr>The Aging Christian should:</vt:lpstr>
      <vt:lpstr>The Aging Christian should:</vt:lpstr>
      <vt:lpstr>The Aging Christian should:</vt:lpstr>
      <vt:lpstr>The Aging Christian should:</vt:lpstr>
      <vt:lpstr>The Aging Christian should:</vt:lpstr>
      <vt:lpstr>The Aging Christian should:</vt:lpstr>
      <vt:lpstr>The Aging Christian should:</vt:lpstr>
      <vt:lpstr>The Aging Christian should:</vt:lpstr>
      <vt:lpstr>The Aging Christian should:</vt:lpstr>
      <vt:lpstr>If you are alive: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Aging Christian</dc:title>
  <dc:creator>Account Update</dc:creator>
  <cp:lastModifiedBy>Account Update</cp:lastModifiedBy>
  <cp:revision>1</cp:revision>
  <dcterms:created xsi:type="dcterms:W3CDTF">2023-07-28T23:10:47Z</dcterms:created>
  <dcterms:modified xsi:type="dcterms:W3CDTF">2023-08-31T20:52:53Z</dcterms:modified>
</cp:coreProperties>
</file>