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 you afraid?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Mark 4:37-41</a:t>
            </a:r>
          </a:p>
        </p:txBody>
      </p:sp>
    </p:spTree>
    <p:extLst>
      <p:ext uri="{BB962C8B-B14F-4D97-AF65-F5344CB8AC3E}">
        <p14:creationId xmlns:p14="http://schemas.microsoft.com/office/powerpoint/2010/main" val="34219071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afraid?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Do you have a trust and confidence in God?</a:t>
            </a:r>
          </a:p>
          <a:p>
            <a:r>
              <a:rPr lang="en-US" sz="4000" dirty="0"/>
              <a:t>Psalm 27:1 The </a:t>
            </a:r>
            <a:r>
              <a:rPr lang="en-US" sz="4000" cap="small" dirty="0"/>
              <a:t>Lord</a:t>
            </a:r>
            <a:r>
              <a:rPr lang="en-US" sz="4000" dirty="0"/>
              <a:t> </a:t>
            </a:r>
            <a:r>
              <a:rPr lang="en-US" sz="4000" i="1" dirty="0"/>
              <a:t>is</a:t>
            </a:r>
            <a:r>
              <a:rPr lang="en-US" sz="4000" dirty="0"/>
              <a:t> my light and my salvation; Whom shall I fear? The </a:t>
            </a:r>
            <a:r>
              <a:rPr lang="en-US" sz="4000" cap="small" dirty="0"/>
              <a:t>Lord</a:t>
            </a:r>
            <a:r>
              <a:rPr lang="en-US" sz="4000" dirty="0"/>
              <a:t> </a:t>
            </a:r>
            <a:r>
              <a:rPr lang="en-US" sz="4000" i="1" dirty="0"/>
              <a:t>is</a:t>
            </a:r>
            <a:r>
              <a:rPr lang="en-US" sz="4000" dirty="0"/>
              <a:t> the strength of my life; Of whom shall I be afraid?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7320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all have fears – storms, bugs, snakes, high places</a:t>
            </a:r>
          </a:p>
          <a:p>
            <a:r>
              <a:rPr lang="en-US" sz="3600" dirty="0"/>
              <a:t>The Bible has a lot to say about fear</a:t>
            </a:r>
          </a:p>
          <a:p>
            <a:r>
              <a:rPr lang="en-US" sz="3600" dirty="0"/>
              <a:t>In the Bible there is a good kind of fear and a fear that is condemned</a:t>
            </a:r>
          </a:p>
        </p:txBody>
      </p:sp>
    </p:spTree>
    <p:extLst>
      <p:ext uri="{BB962C8B-B14F-4D97-AF65-F5344CB8AC3E}">
        <p14:creationId xmlns:p14="http://schemas.microsoft.com/office/powerpoint/2010/main" val="15228635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1 Fear = a phobia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Fear – from Greek word “phobia” </a:t>
            </a:r>
          </a:p>
          <a:p>
            <a:r>
              <a:rPr lang="en-US" sz="2800" dirty="0"/>
              <a:t>Fear of things – storms, snakes, spiders, falling – many others</a:t>
            </a:r>
          </a:p>
          <a:p>
            <a:r>
              <a:rPr lang="en-US" sz="2800" dirty="0"/>
              <a:t>Most of these are unfounded or unrealistic</a:t>
            </a:r>
          </a:p>
          <a:p>
            <a:r>
              <a:rPr lang="en-US" sz="2800" dirty="0"/>
              <a:t>Paranoid = are they out to get me?</a:t>
            </a:r>
          </a:p>
          <a:p>
            <a:r>
              <a:rPr lang="en-US" sz="2800" dirty="0"/>
              <a:t>We need to spend some time in the Word.</a:t>
            </a:r>
          </a:p>
        </p:txBody>
      </p:sp>
    </p:spTree>
    <p:extLst>
      <p:ext uri="{BB962C8B-B14F-4D97-AF65-F5344CB8AC3E}">
        <p14:creationId xmlns:p14="http://schemas.microsoft.com/office/powerpoint/2010/main" val="23618975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91:1-3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/>
              <a:t>1</a:t>
            </a:r>
            <a:r>
              <a:rPr lang="en-US" sz="3600" dirty="0"/>
              <a:t> He who dwells in the secret place of the Most High Shall abide under the shadow of the Almighty. </a:t>
            </a:r>
            <a:r>
              <a:rPr lang="en-US" sz="3600" b="1" baseline="30000" dirty="0"/>
              <a:t>2</a:t>
            </a:r>
            <a:r>
              <a:rPr lang="en-US" sz="3600" dirty="0"/>
              <a:t> I will say of the </a:t>
            </a:r>
            <a:r>
              <a:rPr lang="en-US" sz="3600" cap="small" dirty="0"/>
              <a:t>Lord</a:t>
            </a:r>
            <a:r>
              <a:rPr lang="en-US" sz="3600" dirty="0"/>
              <a:t>, "</a:t>
            </a:r>
            <a:r>
              <a:rPr lang="en-US" sz="3600" i="1" dirty="0"/>
              <a:t>He is</a:t>
            </a:r>
            <a:r>
              <a:rPr lang="en-US" sz="3600" dirty="0"/>
              <a:t> my refuge and my fortress; My God, in Him I will trust." </a:t>
            </a:r>
            <a:r>
              <a:rPr lang="en-US" sz="3600" b="1" baseline="30000" dirty="0"/>
              <a:t>3</a:t>
            </a:r>
            <a:r>
              <a:rPr lang="en-US" sz="3600" dirty="0"/>
              <a:t> Surely He shall deliver you from the snare of the fowler </a:t>
            </a:r>
            <a:r>
              <a:rPr lang="en-US" sz="3600" i="1" dirty="0"/>
              <a:t>And</a:t>
            </a:r>
            <a:r>
              <a:rPr lang="en-US" sz="3600" dirty="0"/>
              <a:t> from the perilous pestilence.</a:t>
            </a:r>
          </a:p>
        </p:txBody>
      </p:sp>
    </p:spTree>
    <p:extLst>
      <p:ext uri="{BB962C8B-B14F-4D97-AF65-F5344CB8AC3E}">
        <p14:creationId xmlns:p14="http://schemas.microsoft.com/office/powerpoint/2010/main" val="10144216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91:5-7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baseline="30000" dirty="0"/>
              <a:t>5</a:t>
            </a:r>
            <a:r>
              <a:rPr lang="en-US" sz="3600" dirty="0"/>
              <a:t> You shall not be afraid of the terror by night, </a:t>
            </a:r>
            <a:r>
              <a:rPr lang="en-US" sz="3600" i="1" dirty="0"/>
              <a:t>Nor</a:t>
            </a:r>
            <a:r>
              <a:rPr lang="en-US" sz="3600" dirty="0"/>
              <a:t> of the arrow </a:t>
            </a:r>
            <a:r>
              <a:rPr lang="en-US" sz="3600" i="1" dirty="0"/>
              <a:t>that</a:t>
            </a:r>
            <a:r>
              <a:rPr lang="en-US" sz="3600" dirty="0"/>
              <a:t> flies by day, </a:t>
            </a:r>
            <a:r>
              <a:rPr lang="en-US" sz="3600" b="1" baseline="30000" dirty="0"/>
              <a:t>6</a:t>
            </a:r>
            <a:r>
              <a:rPr lang="en-US" sz="3600" dirty="0"/>
              <a:t> </a:t>
            </a:r>
            <a:r>
              <a:rPr lang="en-US" sz="3600" i="1" dirty="0"/>
              <a:t>Nor</a:t>
            </a:r>
            <a:r>
              <a:rPr lang="en-US" sz="3600" dirty="0"/>
              <a:t> of the pestilence </a:t>
            </a:r>
            <a:r>
              <a:rPr lang="en-US" sz="3600" i="1" dirty="0"/>
              <a:t>that</a:t>
            </a:r>
            <a:r>
              <a:rPr lang="en-US" sz="3600" dirty="0"/>
              <a:t> walks in darkness, </a:t>
            </a:r>
            <a:r>
              <a:rPr lang="en-US" sz="3600" i="1" dirty="0"/>
              <a:t>Nor</a:t>
            </a:r>
            <a:r>
              <a:rPr lang="en-US" sz="3600" dirty="0"/>
              <a:t> of the destruction </a:t>
            </a:r>
            <a:r>
              <a:rPr lang="en-US" sz="3600" i="1" dirty="0"/>
              <a:t>that</a:t>
            </a:r>
            <a:r>
              <a:rPr lang="en-US" sz="3600" dirty="0"/>
              <a:t> lays waste at noonday. </a:t>
            </a:r>
            <a:r>
              <a:rPr lang="en-US" sz="3600" b="1" baseline="30000" dirty="0"/>
              <a:t>7</a:t>
            </a:r>
            <a:r>
              <a:rPr lang="en-US" sz="3600" dirty="0"/>
              <a:t> A thousand may fall at your side, And ten thousand at your right hand; </a:t>
            </a:r>
            <a:r>
              <a:rPr lang="en-US" sz="3600" i="1" dirty="0"/>
              <a:t>But</a:t>
            </a:r>
            <a:r>
              <a:rPr lang="en-US" sz="3600" dirty="0"/>
              <a:t> it shall not come near you. </a:t>
            </a:r>
          </a:p>
        </p:txBody>
      </p:sp>
    </p:spTree>
    <p:extLst>
      <p:ext uri="{BB962C8B-B14F-4D97-AF65-F5344CB8AC3E}">
        <p14:creationId xmlns:p14="http://schemas.microsoft.com/office/powerpoint/2010/main" val="20484158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fear = lack of courage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Kids challenge each other to jump – “</a:t>
            </a:r>
            <a:r>
              <a:rPr lang="en-US" sz="3200" dirty="0" err="1"/>
              <a:t>Scardy</a:t>
            </a:r>
            <a:r>
              <a:rPr lang="en-US" sz="3200" dirty="0"/>
              <a:t> cat”</a:t>
            </a:r>
          </a:p>
          <a:p>
            <a:r>
              <a:rPr lang="en-US" sz="3200" dirty="0"/>
              <a:t>Ride the roller coaster, go in the haunted house</a:t>
            </a:r>
          </a:p>
          <a:p>
            <a:r>
              <a:rPr lang="en-US" sz="3200" dirty="0"/>
              <a:t>Revelation 21:8 But the </a:t>
            </a:r>
            <a:r>
              <a:rPr lang="en-US" sz="3200" b="1" dirty="0"/>
              <a:t>cowardly</a:t>
            </a:r>
            <a:r>
              <a:rPr lang="en-US" sz="3200" dirty="0"/>
              <a:t>, unbelieving, abominable, murderers, sexually immoral, sorcerers, idolaters, and all liars shall have their part in the lake which burns with fire and brimstone, which is the second death.“ Fearful in KJV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47611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fear of loss or harm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Matthew 10:28 And do not </a:t>
            </a:r>
            <a:r>
              <a:rPr lang="en-US" sz="3600" b="1" u="sng" dirty="0"/>
              <a:t>fear</a:t>
            </a:r>
            <a:r>
              <a:rPr lang="en-US" sz="3600" dirty="0"/>
              <a:t> those who kill the body but cannot kill the soul. But rather fear Him who is able to destroy both soul and body in hell</a:t>
            </a:r>
          </a:p>
          <a:p>
            <a:r>
              <a:rPr lang="en-US" sz="3600" dirty="0"/>
              <a:t>Mark 4:40 But He said to them, "Why are you so fearful? How </a:t>
            </a:r>
            <a:r>
              <a:rPr lang="en-US" sz="3600" i="1" dirty="0"/>
              <a:t>is it</a:t>
            </a:r>
            <a:r>
              <a:rPr lang="en-US" sz="3600" dirty="0"/>
              <a:t> that you have no faith?“</a:t>
            </a:r>
          </a:p>
          <a:p>
            <a:r>
              <a:rPr lang="en-US" sz="3600" b="1" u="sng" dirty="0"/>
              <a:t>This fear is the opposite of faith!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9231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kind of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Ecclesiastes 12:13 Let us hear the conclusion of the whole matter: Fear God and keep His commandments, For this is man's all. </a:t>
            </a:r>
          </a:p>
          <a:p>
            <a:r>
              <a:rPr lang="en-US" sz="4000" dirty="0"/>
              <a:t>Ephesians 5:21 submitting to one another in the fear of God.</a:t>
            </a:r>
          </a:p>
        </p:txBody>
      </p:sp>
    </p:spTree>
    <p:extLst>
      <p:ext uri="{BB962C8B-B14F-4D97-AF65-F5344CB8AC3E}">
        <p14:creationId xmlns:p14="http://schemas.microsoft.com/office/powerpoint/2010/main" val="27004494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kind of fear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Matthew 10:28 And do not fear those who kill the body but cannot kill the soul. But rather </a:t>
            </a:r>
            <a:r>
              <a:rPr lang="en-US" sz="4000" b="1" u="sng" dirty="0"/>
              <a:t>fear</a:t>
            </a:r>
            <a:r>
              <a:rPr lang="en-US" sz="4000" dirty="0"/>
              <a:t> Him who is able to destroy both soul and body in hell</a:t>
            </a:r>
          </a:p>
          <a:p>
            <a:r>
              <a:rPr lang="en-US" sz="4000" dirty="0"/>
              <a:t>This is not paranoia, or being afraid to act</a:t>
            </a:r>
          </a:p>
          <a:p>
            <a:r>
              <a:rPr lang="en-US" sz="4000" dirty="0"/>
              <a:t>This fear is awe, amazement, recognition of the might and power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42117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179</TotalTime>
  <Words>393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Vapor Trail</vt:lpstr>
      <vt:lpstr>Are you afraid?</vt:lpstr>
      <vt:lpstr>Fears</vt:lpstr>
      <vt:lpstr> 1 Fear = a phobia</vt:lpstr>
      <vt:lpstr>Psalm 91:1-3</vt:lpstr>
      <vt:lpstr>Psalm 91:5-7</vt:lpstr>
      <vt:lpstr>2 fear = lack of courage</vt:lpstr>
      <vt:lpstr>3 fear of loss or harm</vt:lpstr>
      <vt:lpstr>Good kind of fear</vt:lpstr>
      <vt:lpstr>Good kind of fear</vt:lpstr>
      <vt:lpstr>Are you afraid?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afraid?</dc:title>
  <dc:creator>Manly Luscombe</dc:creator>
  <cp:lastModifiedBy>Manly Luscombe</cp:lastModifiedBy>
  <cp:revision>4</cp:revision>
  <dcterms:created xsi:type="dcterms:W3CDTF">2016-03-14T14:41:02Z</dcterms:created>
  <dcterms:modified xsi:type="dcterms:W3CDTF">2016-03-14T17:40:54Z</dcterms:modified>
</cp:coreProperties>
</file>