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9" r:id="rId6"/>
    <p:sldId id="260" r:id="rId7"/>
    <p:sldId id="261" r:id="rId8"/>
    <p:sldId id="262" r:id="rId9"/>
    <p:sldId id="263" r:id="rId10"/>
    <p:sldId id="264" r:id="rId11"/>
    <p:sldId id="265" r:id="rId12"/>
    <p:sldId id="267" r:id="rId13"/>
    <p:sldId id="268" r:id="rId14"/>
    <p:sldId id="269"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7/20/2020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7/20/2020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7/20/2020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7/20/2020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7/20/2020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7/20/2020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7/20/2020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transition spd="slow">
    <p:comb/>
  </p:transition>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sz="4400" dirty="0"/>
              <a:t>Acts 2    </a:t>
            </a:r>
            <a:r>
              <a:rPr lang="en-US" sz="4400" dirty="0" err="1"/>
              <a:t>sdrawkcab</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sz="2400" b="1" dirty="0"/>
              <a:t>A fresh look at acts 2</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transition spd="slow">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2:22</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Autofit/>
          </a:bodyPr>
          <a:lstStyle/>
          <a:p>
            <a:r>
              <a:rPr lang="en-US" sz="2400" b="1" dirty="0"/>
              <a:t>"Men of Israel, hear these words: Jesus of Nazareth, a Man attested by God to you by miracles, wonders, and signs which God did through Him in your midst, as you yourselves also know—</a:t>
            </a:r>
          </a:p>
          <a:p>
            <a:r>
              <a:rPr lang="en-US" sz="2400" b="1" dirty="0"/>
              <a:t>Jesus was approved by God</a:t>
            </a:r>
          </a:p>
          <a:p>
            <a:r>
              <a:rPr lang="en-US" sz="2400" b="1" dirty="0"/>
              <a:t>Worked miracles, wonders, and signs</a:t>
            </a:r>
          </a:p>
          <a:p>
            <a:r>
              <a:rPr lang="en-US" sz="2400" b="1" dirty="0"/>
              <a:t>You were witnesses to these events</a:t>
            </a:r>
          </a:p>
          <a:p>
            <a:r>
              <a:rPr lang="en-US" sz="2400" b="1" dirty="0"/>
              <a:t>Question: When did these events take place?</a:t>
            </a:r>
          </a:p>
        </p:txBody>
      </p:sp>
    </p:spTree>
    <p:extLst>
      <p:ext uri="{BB962C8B-B14F-4D97-AF65-F5344CB8AC3E}">
        <p14:creationId xmlns:p14="http://schemas.microsoft.com/office/powerpoint/2010/main" val="2975059929"/>
      </p:ext>
    </p:extLst>
  </p:cSld>
  <p:clrMapOvr>
    <a:masterClrMapping/>
  </p:clrMapOvr>
  <p:transition spd="slow">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2:1</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Autofit/>
          </a:bodyPr>
          <a:lstStyle/>
          <a:p>
            <a:r>
              <a:rPr lang="en-US" sz="2800" b="1" dirty="0"/>
              <a:t>When the Day of Pentecost had fully come, they were all with one accord in one place.</a:t>
            </a:r>
          </a:p>
          <a:p>
            <a:r>
              <a:rPr lang="en-US" sz="2800" b="1" dirty="0"/>
              <a:t>Pentecost – 50 days after Passover</a:t>
            </a:r>
          </a:p>
          <a:p>
            <a:r>
              <a:rPr lang="en-US" sz="2800" b="1" dirty="0"/>
              <a:t>Jesus was killed on the day before Passover</a:t>
            </a:r>
          </a:p>
          <a:p>
            <a:r>
              <a:rPr lang="en-US" sz="2800" b="1" dirty="0"/>
              <a:t>These events are on Sunday, 7 weeks plus one day after Passover</a:t>
            </a:r>
          </a:p>
          <a:p>
            <a:endParaRPr lang="en-US" sz="2800" b="1" dirty="0"/>
          </a:p>
        </p:txBody>
      </p:sp>
    </p:spTree>
    <p:extLst>
      <p:ext uri="{BB962C8B-B14F-4D97-AF65-F5344CB8AC3E}">
        <p14:creationId xmlns:p14="http://schemas.microsoft.com/office/powerpoint/2010/main" val="391821654"/>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46C1-0187-448D-9D87-28B9726379E8}"/>
              </a:ext>
            </a:extLst>
          </p:cNvPr>
          <p:cNvSpPr>
            <a:spLocks noGrp="1"/>
          </p:cNvSpPr>
          <p:nvPr>
            <p:ph type="title"/>
          </p:nvPr>
        </p:nvSpPr>
        <p:spPr>
          <a:xfrm>
            <a:off x="581192" y="702156"/>
            <a:ext cx="11029616" cy="676070"/>
          </a:xfrm>
        </p:spPr>
        <p:txBody>
          <a:bodyPr/>
          <a:lstStyle/>
          <a:p>
            <a:r>
              <a:rPr lang="en-US" dirty="0"/>
              <a:t>You can do what they did</a:t>
            </a:r>
          </a:p>
        </p:txBody>
      </p:sp>
      <p:sp>
        <p:nvSpPr>
          <p:cNvPr id="3" name="Content Placeholder 2">
            <a:extLst>
              <a:ext uri="{FF2B5EF4-FFF2-40B4-BE49-F238E27FC236}">
                <a16:creationId xmlns:a16="http://schemas.microsoft.com/office/drawing/2014/main" id="{CA0FF7DE-1E6E-442B-A0E8-ED3EA200C889}"/>
              </a:ext>
            </a:extLst>
          </p:cNvPr>
          <p:cNvSpPr>
            <a:spLocks noGrp="1"/>
          </p:cNvSpPr>
          <p:nvPr>
            <p:ph idx="1"/>
          </p:nvPr>
        </p:nvSpPr>
        <p:spPr>
          <a:xfrm>
            <a:off x="581192" y="1378226"/>
            <a:ext cx="11029615" cy="5194852"/>
          </a:xfrm>
        </p:spPr>
        <p:txBody>
          <a:bodyPr>
            <a:noAutofit/>
          </a:bodyPr>
          <a:lstStyle/>
          <a:p>
            <a:r>
              <a:rPr lang="en-US" sz="2800" b="1" dirty="0"/>
              <a:t>You can receive the Word of God</a:t>
            </a:r>
          </a:p>
          <a:p>
            <a:r>
              <a:rPr lang="en-US" sz="2800" b="1" dirty="0"/>
              <a:t>You can believe the Jesus is the Son of God</a:t>
            </a:r>
          </a:p>
          <a:p>
            <a:r>
              <a:rPr lang="en-US" sz="2800" b="1" dirty="0"/>
              <a:t>You can repent (turn away from sin)</a:t>
            </a:r>
          </a:p>
          <a:p>
            <a:r>
              <a:rPr lang="en-US" sz="2800" b="1" dirty="0"/>
              <a:t>You can be baptized for the purpose of having your sins forgiven</a:t>
            </a:r>
          </a:p>
          <a:p>
            <a:r>
              <a:rPr lang="en-US" sz="2800" b="1" dirty="0"/>
              <a:t>You can worship and serve God as part of the church Jesus built.</a:t>
            </a:r>
          </a:p>
          <a:p>
            <a:r>
              <a:rPr lang="en-US" sz="2800" b="1" dirty="0"/>
              <a:t>Acts 2:39-40 For the promise is to you and to your children, and to all who are afar off, as many as the Lord our God will call.“  40  And with many other words he testified and exhorted them, saying, "Be saved from this perverse generation."</a:t>
            </a:r>
          </a:p>
        </p:txBody>
      </p:sp>
    </p:spTree>
    <p:extLst>
      <p:ext uri="{BB962C8B-B14F-4D97-AF65-F5344CB8AC3E}">
        <p14:creationId xmlns:p14="http://schemas.microsoft.com/office/powerpoint/2010/main" val="3108657204"/>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D9179-8500-4201-8918-4237AC732EF2}"/>
              </a:ext>
            </a:extLst>
          </p:cNvPr>
          <p:cNvSpPr>
            <a:spLocks noGrp="1"/>
          </p:cNvSpPr>
          <p:nvPr>
            <p:ph type="title"/>
          </p:nvPr>
        </p:nvSpPr>
        <p:spPr/>
        <p:txBody>
          <a:bodyPr/>
          <a:lstStyle/>
          <a:p>
            <a:r>
              <a:rPr lang="en-US" dirty="0"/>
              <a:t>Read the ending first</a:t>
            </a:r>
          </a:p>
        </p:txBody>
      </p:sp>
      <p:sp>
        <p:nvSpPr>
          <p:cNvPr id="3" name="Content Placeholder 2">
            <a:extLst>
              <a:ext uri="{FF2B5EF4-FFF2-40B4-BE49-F238E27FC236}">
                <a16:creationId xmlns:a16="http://schemas.microsoft.com/office/drawing/2014/main" id="{62F65930-C850-4390-B591-A7E8AD0CD04E}"/>
              </a:ext>
            </a:extLst>
          </p:cNvPr>
          <p:cNvSpPr>
            <a:spLocks noGrp="1"/>
          </p:cNvSpPr>
          <p:nvPr>
            <p:ph idx="1"/>
          </p:nvPr>
        </p:nvSpPr>
        <p:spPr/>
        <p:txBody>
          <a:bodyPr>
            <a:normAutofit/>
          </a:bodyPr>
          <a:lstStyle/>
          <a:p>
            <a:r>
              <a:rPr lang="en-US" sz="3200" b="1" dirty="0"/>
              <a:t>I remember reading stories by reading the ending first. </a:t>
            </a:r>
          </a:p>
          <a:p>
            <a:r>
              <a:rPr lang="en-US" sz="3200" b="1" dirty="0"/>
              <a:t>Then I would go back to see how the story led to that conclusion.</a:t>
            </a:r>
          </a:p>
          <a:p>
            <a:r>
              <a:rPr lang="en-US" sz="3200" b="1" dirty="0"/>
              <a:t>Today we are going study Acts 2 - backwards</a:t>
            </a:r>
          </a:p>
        </p:txBody>
      </p:sp>
    </p:spTree>
    <p:extLst>
      <p:ext uri="{BB962C8B-B14F-4D97-AF65-F5344CB8AC3E}">
        <p14:creationId xmlns:p14="http://schemas.microsoft.com/office/powerpoint/2010/main" val="4240304626"/>
      </p:ext>
    </p:extLst>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2:47</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rmAutofit/>
          </a:bodyPr>
          <a:lstStyle/>
          <a:p>
            <a:r>
              <a:rPr lang="en-US" sz="2800" b="1" dirty="0"/>
              <a:t>  praising God and having favor with all the people. And the Lord added to the church daily those who were being saved.</a:t>
            </a:r>
          </a:p>
          <a:p>
            <a:r>
              <a:rPr lang="en-US" sz="2800" b="1" dirty="0"/>
              <a:t>This tells us that some people were praising God.</a:t>
            </a:r>
          </a:p>
          <a:p>
            <a:r>
              <a:rPr lang="en-US" sz="2800" b="1" dirty="0"/>
              <a:t>God added them to the church.</a:t>
            </a:r>
          </a:p>
          <a:p>
            <a:r>
              <a:rPr lang="en-US" sz="2800" b="1" dirty="0"/>
              <a:t>They were saved.</a:t>
            </a:r>
          </a:p>
          <a:p>
            <a:r>
              <a:rPr lang="en-US" sz="2800" b="1" dirty="0"/>
              <a:t>Question: Why were they being saved?</a:t>
            </a:r>
          </a:p>
          <a:p>
            <a:endParaRPr lang="en-US" sz="2800" b="1" dirty="0"/>
          </a:p>
        </p:txBody>
      </p:sp>
    </p:spTree>
    <p:extLst>
      <p:ext uri="{BB962C8B-B14F-4D97-AF65-F5344CB8AC3E}">
        <p14:creationId xmlns:p14="http://schemas.microsoft.com/office/powerpoint/2010/main" val="3135180"/>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2:44</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rmAutofit/>
          </a:bodyPr>
          <a:lstStyle/>
          <a:p>
            <a:r>
              <a:rPr lang="en-US" sz="2800" b="1" dirty="0"/>
              <a:t>Now all who believed were together, and had all things in common,</a:t>
            </a:r>
          </a:p>
          <a:p>
            <a:r>
              <a:rPr lang="en-US" sz="2800" b="1" dirty="0"/>
              <a:t>All those who believed were together.</a:t>
            </a:r>
          </a:p>
          <a:p>
            <a:r>
              <a:rPr lang="en-US" sz="2800" b="1" dirty="0"/>
              <a:t>They shared all things, supported each other.</a:t>
            </a:r>
          </a:p>
          <a:p>
            <a:r>
              <a:rPr lang="en-US" sz="2800" b="1" dirty="0"/>
              <a:t>The believers were the ones being saved.</a:t>
            </a:r>
          </a:p>
          <a:p>
            <a:r>
              <a:rPr lang="en-US" sz="2800" b="1" dirty="0"/>
              <a:t>Question: What did they believe?</a:t>
            </a:r>
          </a:p>
        </p:txBody>
      </p:sp>
    </p:spTree>
    <p:extLst>
      <p:ext uri="{BB962C8B-B14F-4D97-AF65-F5344CB8AC3E}">
        <p14:creationId xmlns:p14="http://schemas.microsoft.com/office/powerpoint/2010/main" val="2946639564"/>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2:42</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rmAutofit/>
          </a:bodyPr>
          <a:lstStyle/>
          <a:p>
            <a:r>
              <a:rPr lang="en-US" sz="2400" b="1" dirty="0"/>
              <a:t>And they continued steadfastly in the apostles' doctrine and fellowship, in the breaking of bread, and in prayers.</a:t>
            </a:r>
          </a:p>
          <a:p>
            <a:r>
              <a:rPr lang="en-US" sz="2400" b="1" dirty="0"/>
              <a:t>The apostles teaching (doctrine)</a:t>
            </a:r>
          </a:p>
          <a:p>
            <a:r>
              <a:rPr lang="en-US" sz="2400" b="1" dirty="0"/>
              <a:t>Fellowship (giving as they had ability)</a:t>
            </a:r>
          </a:p>
          <a:p>
            <a:r>
              <a:rPr lang="en-US" sz="2400" b="1" dirty="0"/>
              <a:t>Breaking bread (communion)</a:t>
            </a:r>
          </a:p>
          <a:p>
            <a:r>
              <a:rPr lang="en-US" sz="2400" b="1" dirty="0"/>
              <a:t>Prayer </a:t>
            </a:r>
          </a:p>
          <a:p>
            <a:r>
              <a:rPr lang="en-US" sz="2400" b="1" dirty="0"/>
              <a:t>Question: How did they receive the apostles teaching?</a:t>
            </a:r>
          </a:p>
        </p:txBody>
      </p:sp>
    </p:spTree>
    <p:extLst>
      <p:ext uri="{BB962C8B-B14F-4D97-AF65-F5344CB8AC3E}">
        <p14:creationId xmlns:p14="http://schemas.microsoft.com/office/powerpoint/2010/main" val="2526587595"/>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2:41</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rmAutofit/>
          </a:bodyPr>
          <a:lstStyle/>
          <a:p>
            <a:r>
              <a:rPr lang="en-US" sz="2400" b="1" dirty="0"/>
              <a:t>Then those who gladly received his word were baptized; and that day about three thousand souls were added </a:t>
            </a:r>
            <a:r>
              <a:rPr lang="en-US" sz="2400" b="1" i="1" dirty="0"/>
              <a:t>to them.</a:t>
            </a:r>
            <a:endParaRPr lang="en-US" sz="2400" b="1" dirty="0"/>
          </a:p>
          <a:p>
            <a:r>
              <a:rPr lang="en-US" sz="2400" b="1" dirty="0"/>
              <a:t>They heard and received the message.</a:t>
            </a:r>
          </a:p>
          <a:p>
            <a:r>
              <a:rPr lang="en-US" sz="2400" b="1" dirty="0"/>
              <a:t>They responded by being baptized.</a:t>
            </a:r>
          </a:p>
          <a:p>
            <a:r>
              <a:rPr lang="en-US" sz="2400" b="1" dirty="0"/>
              <a:t>About 3,000 did this in one day. </a:t>
            </a:r>
          </a:p>
          <a:p>
            <a:r>
              <a:rPr lang="en-US" sz="2400" b="1" dirty="0"/>
              <a:t>Question: Received whose word?</a:t>
            </a:r>
          </a:p>
        </p:txBody>
      </p:sp>
    </p:spTree>
    <p:extLst>
      <p:ext uri="{BB962C8B-B14F-4D97-AF65-F5344CB8AC3E}">
        <p14:creationId xmlns:p14="http://schemas.microsoft.com/office/powerpoint/2010/main" val="3290691855"/>
      </p:ext>
    </p:extLst>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2:38</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Autofit/>
          </a:bodyPr>
          <a:lstStyle/>
          <a:p>
            <a:r>
              <a:rPr lang="en-US" sz="2400" b="1" dirty="0"/>
              <a:t>Then Peter said to them, "Repent, and let every one of you be baptized in the name of Jesus Christ for the remission of sins; and you shall receive the gift of the Holy Spirit.</a:t>
            </a:r>
          </a:p>
          <a:p>
            <a:r>
              <a:rPr lang="en-US" sz="2400" b="1" dirty="0"/>
              <a:t>Peter and the apostles</a:t>
            </a:r>
          </a:p>
          <a:p>
            <a:r>
              <a:rPr lang="en-US" sz="2400" b="1" dirty="0"/>
              <a:t>By the authority of Jesus Christ (in the name = by the authority)</a:t>
            </a:r>
          </a:p>
          <a:p>
            <a:r>
              <a:rPr lang="en-US" sz="2400" b="1" dirty="0"/>
              <a:t>Repent – turn away from life of sin</a:t>
            </a:r>
          </a:p>
          <a:p>
            <a:r>
              <a:rPr lang="en-US" sz="2400" b="1" dirty="0"/>
              <a:t>Baptism – burial in water for the purpose of seeking forgiveness of sins</a:t>
            </a:r>
          </a:p>
          <a:p>
            <a:r>
              <a:rPr lang="en-US" sz="2400" b="1" dirty="0"/>
              <a:t>God’s Holy Spirit is the promise for those who obey.</a:t>
            </a:r>
          </a:p>
          <a:p>
            <a:r>
              <a:rPr lang="en-US" sz="2400" b="1" dirty="0"/>
              <a:t>Question: What sin had they done?</a:t>
            </a:r>
          </a:p>
        </p:txBody>
      </p:sp>
    </p:spTree>
    <p:extLst>
      <p:ext uri="{BB962C8B-B14F-4D97-AF65-F5344CB8AC3E}">
        <p14:creationId xmlns:p14="http://schemas.microsoft.com/office/powerpoint/2010/main" val="2454773843"/>
      </p:ext>
    </p:extLst>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2:36</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Autofit/>
          </a:bodyPr>
          <a:lstStyle/>
          <a:p>
            <a:r>
              <a:rPr lang="en-US" sz="2800" b="1" dirty="0"/>
              <a:t>"Therefore let all the house of Israel know assuredly that God has made this Jesus, whom you crucified, both Lord and Christ.“</a:t>
            </a:r>
          </a:p>
          <a:p>
            <a:r>
              <a:rPr lang="en-US" sz="2800" b="1" dirty="0"/>
              <a:t>They had crucified Jesus.</a:t>
            </a:r>
          </a:p>
          <a:p>
            <a:r>
              <a:rPr lang="en-US" sz="2800" b="1" dirty="0"/>
              <a:t>Jesus is now Lord (Ruler) and Christ (anointed to high office)</a:t>
            </a:r>
          </a:p>
          <a:p>
            <a:r>
              <a:rPr lang="en-US" sz="2800" b="1" dirty="0"/>
              <a:t>They had rejected Jesus and had killed Him.</a:t>
            </a:r>
          </a:p>
          <a:p>
            <a:r>
              <a:rPr lang="en-US" sz="2800" b="1" dirty="0"/>
              <a:t>Question: Why follow Jesus if He is dead?</a:t>
            </a:r>
          </a:p>
        </p:txBody>
      </p:sp>
    </p:spTree>
    <p:extLst>
      <p:ext uri="{BB962C8B-B14F-4D97-AF65-F5344CB8AC3E}">
        <p14:creationId xmlns:p14="http://schemas.microsoft.com/office/powerpoint/2010/main" val="2692022667"/>
      </p:ext>
    </p:extLst>
  </p:cSld>
  <p:clrMapOvr>
    <a:masterClrMapping/>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A177-EFB3-4B44-A70F-4EC666E5CEC5}"/>
              </a:ext>
            </a:extLst>
          </p:cNvPr>
          <p:cNvSpPr>
            <a:spLocks noGrp="1"/>
          </p:cNvSpPr>
          <p:nvPr>
            <p:ph type="title"/>
          </p:nvPr>
        </p:nvSpPr>
        <p:spPr/>
        <p:txBody>
          <a:bodyPr/>
          <a:lstStyle/>
          <a:p>
            <a:r>
              <a:rPr lang="en-US" dirty="0"/>
              <a:t>Acts 2:32</a:t>
            </a:r>
          </a:p>
        </p:txBody>
      </p:sp>
      <p:sp>
        <p:nvSpPr>
          <p:cNvPr id="3" name="Content Placeholder 2">
            <a:extLst>
              <a:ext uri="{FF2B5EF4-FFF2-40B4-BE49-F238E27FC236}">
                <a16:creationId xmlns:a16="http://schemas.microsoft.com/office/drawing/2014/main" id="{F7D1FAE4-B3FC-47BC-898B-642A541AF818}"/>
              </a:ext>
            </a:extLst>
          </p:cNvPr>
          <p:cNvSpPr>
            <a:spLocks noGrp="1"/>
          </p:cNvSpPr>
          <p:nvPr>
            <p:ph idx="1"/>
          </p:nvPr>
        </p:nvSpPr>
        <p:spPr/>
        <p:txBody>
          <a:bodyPr>
            <a:noAutofit/>
          </a:bodyPr>
          <a:lstStyle/>
          <a:p>
            <a:r>
              <a:rPr lang="en-US" sz="2800" b="1" dirty="0"/>
              <a:t>This Jesus God has raised up, of which we are all witnesses.</a:t>
            </a:r>
          </a:p>
          <a:p>
            <a:r>
              <a:rPr lang="en-US" sz="2800" b="1" dirty="0"/>
              <a:t>Jesus died and was buried.</a:t>
            </a:r>
          </a:p>
          <a:p>
            <a:r>
              <a:rPr lang="en-US" sz="2800" b="1" dirty="0"/>
              <a:t>But on the 3</a:t>
            </a:r>
            <a:r>
              <a:rPr lang="en-US" sz="2800" b="1" baseline="30000" dirty="0"/>
              <a:t>rd</a:t>
            </a:r>
            <a:r>
              <a:rPr lang="en-US" sz="2800" b="1" dirty="0"/>
              <a:t> day, He was raised from the dead.</a:t>
            </a:r>
          </a:p>
          <a:p>
            <a:r>
              <a:rPr lang="en-US" sz="2800" b="1" dirty="0"/>
              <a:t>There were many witnesses.</a:t>
            </a:r>
          </a:p>
          <a:p>
            <a:r>
              <a:rPr lang="en-US" sz="2800" b="1" dirty="0"/>
              <a:t>Question: Who is this Jesus?</a:t>
            </a:r>
          </a:p>
        </p:txBody>
      </p:sp>
    </p:spTree>
    <p:extLst>
      <p:ext uri="{BB962C8B-B14F-4D97-AF65-F5344CB8AC3E}">
        <p14:creationId xmlns:p14="http://schemas.microsoft.com/office/powerpoint/2010/main" val="3469348000"/>
      </p:ext>
    </p:extLst>
  </p:cSld>
  <p:clrMapOvr>
    <a:masterClrMapping/>
  </p:clrMapOvr>
  <p:transition spd="slow">
    <p:comb/>
  </p:transition>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{ED7DA812-D309-4091-B3D6-53C586B74A31}tf33552983</Template>
  <TotalTime>52</TotalTime>
  <Words>701</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Franklin Gothic Book</vt:lpstr>
      <vt:lpstr>Franklin Gothic Demi</vt:lpstr>
      <vt:lpstr>Wingdings 2</vt:lpstr>
      <vt:lpstr>DividendVTI</vt:lpstr>
      <vt:lpstr>Acts 2    sdrawkcab</vt:lpstr>
      <vt:lpstr>Read the ending first</vt:lpstr>
      <vt:lpstr>Acts 2:47</vt:lpstr>
      <vt:lpstr>Acts 2:44</vt:lpstr>
      <vt:lpstr>Acts 2:42</vt:lpstr>
      <vt:lpstr>Acts 2:41</vt:lpstr>
      <vt:lpstr>Acts 2:38</vt:lpstr>
      <vt:lpstr>Acts 2:36</vt:lpstr>
      <vt:lpstr>Acts 2:32</vt:lpstr>
      <vt:lpstr>Acts 2:22</vt:lpstr>
      <vt:lpstr>Acts 2:1</vt:lpstr>
      <vt:lpstr>You can do what they did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2    sdrawkcab</dc:title>
  <dc:creator>Manly Luscombe</dc:creator>
  <cp:lastModifiedBy>Manly Luscombe</cp:lastModifiedBy>
  <cp:revision>7</cp:revision>
  <dcterms:created xsi:type="dcterms:W3CDTF">2020-07-21T01:39:35Z</dcterms:created>
  <dcterms:modified xsi:type="dcterms:W3CDTF">2020-07-21T02:32:05Z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