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78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79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74295588-38C9-4416-B3ED-4F46198A4705}" type="slidenum">
              <a:rPr lang="en-US" sz="1400" spc="-1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75528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978640" y="1326240"/>
            <a:ext cx="4121280" cy="328824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978640" y="1326240"/>
            <a:ext cx="4121280" cy="3288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3" name="" descr=""/>
          <p:cNvPicPr/>
          <p:nvPr/>
        </p:nvPicPr>
        <p:blipFill>
          <a:blip r:embed="rId2"/>
          <a:stretch/>
        </p:blipFill>
        <p:spPr>
          <a:xfrm>
            <a:off x="2978640" y="1326240"/>
            <a:ext cx="4121280" cy="3288240"/>
          </a:xfrm>
          <a:prstGeom prst="rect">
            <a:avLst/>
          </a:prstGeom>
          <a:ln>
            <a:noFill/>
          </a:ln>
        </p:spPr>
      </p:pic>
      <p:pic>
        <p:nvPicPr>
          <p:cNvPr id="74" name="" descr=""/>
          <p:cNvPicPr/>
          <p:nvPr/>
        </p:nvPicPr>
        <p:blipFill>
          <a:blip r:embed="rId3"/>
          <a:stretch/>
        </p:blipFill>
        <p:spPr>
          <a:xfrm>
            <a:off x="2978640" y="1326240"/>
            <a:ext cx="4121280" cy="3288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360" y="360"/>
            <a:ext cx="10079280" cy="56696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1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5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5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5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5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" y="360"/>
            <a:ext cx="10079280" cy="566964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3640" y="215640"/>
            <a:ext cx="9071640" cy="936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3640" y="136764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152320" y="1367640"/>
            <a:ext cx="4426560" cy="3287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622800" y="8316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ighlight LET"/>
                <a:ea typeface="DejaVu Sans"/>
              </a:rPr>
              <a:t>The ACTSS of Prayer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502560" y="3840480"/>
            <a:ext cx="9067680" cy="115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marL="342720" indent="-341640" algn="ctr">
              <a:lnSpc>
                <a:spcPct val="100000"/>
              </a:lnSpc>
            </a:pPr>
            <a:r>
              <a:rPr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The apostles asked Jesus how to pray.</a:t>
            </a:r>
            <a:endParaRPr/>
          </a:p>
        </p:txBody>
      </p:sp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2194200" y="1067400"/>
            <a:ext cx="5344200" cy="2497680"/>
          </a:xfrm>
          <a:prstGeom prst="rect">
            <a:avLst/>
          </a:prstGeom>
          <a:ln>
            <a:noFill/>
          </a:ln>
        </p:spPr>
      </p:pic>
    </p:spTree>
  </p:cSld>
  <p:transition spd="med">
    <p:wipe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ACTSS</a:t>
            </a:r>
            <a:endParaRPr/>
          </a:p>
        </p:txBody>
      </p:sp>
      <p:sp>
        <p:nvSpPr>
          <p:cNvPr id="107" name="CustomShape 2"/>
          <p:cNvSpPr/>
          <p:nvPr/>
        </p:nvSpPr>
        <p:spPr>
          <a:xfrm>
            <a:off x="50256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 doration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 onfession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 hanksgiving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 upplication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 ubmission</a:t>
            </a:r>
            <a:endParaRPr/>
          </a:p>
        </p:txBody>
      </p:sp>
      <p:sp>
        <p:nvSpPr>
          <p:cNvPr id="108" name="CustomShape 3"/>
          <p:cNvSpPr/>
          <p:nvPr/>
        </p:nvSpPr>
        <p:spPr>
          <a:xfrm>
            <a:off x="4845960" y="1171080"/>
            <a:ext cx="4936320" cy="424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Have Thine Own Way, Lord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Jesus in the Garden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 John 5:14</a:t>
            </a: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Now this is the confidence that we have in Him, that if we ask anything according to His will, He hears us.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James 4:15</a:t>
            </a: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Instead you ought to say, "If the Lord wills, we shall live and do this or that."</a:t>
            </a:r>
            <a:endParaRPr/>
          </a:p>
        </p:txBody>
      </p:sp>
    </p:spTree>
  </p:cSld>
  <p:transition spd="med">
    <p:wipe dir="u"/>
  </p:transition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Conclusion</a:t>
            </a:r>
            <a:endParaRPr/>
          </a:p>
        </p:txBody>
      </p:sp>
      <p:sp>
        <p:nvSpPr>
          <p:cNvPr id="110" name="CustomShape 2"/>
          <p:cNvSpPr/>
          <p:nvPr/>
        </p:nvSpPr>
        <p:spPr>
          <a:xfrm>
            <a:off x="458280" y="1500840"/>
            <a:ext cx="9067680" cy="368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 son trying to move a stone 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Finally asked his father for help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Father said – You have never done your best, until you ask your father.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</p:txBody>
      </p:sp>
    </p:spTree>
  </p:cSld>
  <p:transition spd="med">
    <p:wipe dir="u"/>
  </p:transition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Luke 11:1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502560" y="1755000"/>
            <a:ext cx="906768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Now it came to pass, as He was praying in a certain place, when He ceased, that one of His disciples said to Him, "Lord, teach us to pray, as John also taught his disciples."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There are 5 parts to our prayers.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Here are the ACTSS of Prayer.</a:t>
            </a:r>
            <a:endParaRPr/>
          </a:p>
        </p:txBody>
      </p:sp>
    </p:spTree>
  </p:cSld>
  <p:transition spd="med">
    <p:wipe dir="u"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A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50256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 doration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</p:txBody>
      </p:sp>
      <p:sp>
        <p:nvSpPr>
          <p:cNvPr id="87" name="CustomShape 3"/>
          <p:cNvSpPr/>
          <p:nvPr/>
        </p:nvSpPr>
        <p:spPr>
          <a:xfrm>
            <a:off x="514980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Highest level of praise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Don't bargain with God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Praise God for his love, mercy, kindness, forgiveness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Read the Pslams – see how David praised God</a:t>
            </a:r>
            <a:endParaRPr/>
          </a:p>
        </p:txBody>
      </p:sp>
    </p:spTree>
  </p:cSld>
  <p:transition spd="med">
    <p:wipe dir="u"/>
  </p:transition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AC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50256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 doration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 onfession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</p:txBody>
      </p:sp>
      <p:sp>
        <p:nvSpPr>
          <p:cNvPr id="90" name="CustomShape 3"/>
          <p:cNvSpPr/>
          <p:nvPr/>
        </p:nvSpPr>
        <p:spPr>
          <a:xfrm>
            <a:off x="5149800" y="1234440"/>
            <a:ext cx="4424400" cy="418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Romans 7:24</a:t>
            </a: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O wretched man that I am! Who will deliver me from this body of death?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Isaiah 6:5</a:t>
            </a: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So I said: Woe is me, for I am undone! Because I am a man of unclean lips, And I dwell in the midst of a people of unclean lips;</a:t>
            </a:r>
            <a:endParaRPr/>
          </a:p>
        </p:txBody>
      </p:sp>
    </p:spTree>
  </p:cSld>
  <p:transition spd="med">
    <p:wipe dir="u"/>
  </p:transition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AC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50256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 doration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 onfession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5149800" y="1234440"/>
            <a:ext cx="4424400" cy="418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Proverbs 28:14</a:t>
            </a: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He who covers his sins will not prosper, But whoever confesses and forsakes them will have mercy.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Acts 8:22</a:t>
            </a: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Repent therefore of this your wickedness, and pray God if perhaps the thought of your heart may be forgiven you.</a:t>
            </a:r>
            <a:endParaRPr/>
          </a:p>
        </p:txBody>
      </p:sp>
    </p:spTree>
  </p:cSld>
  <p:transition spd="med">
    <p:wipe dir="u"/>
  </p:transition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ACT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50256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 doration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 onfession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 hanksgiving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</p:txBody>
      </p:sp>
      <p:sp>
        <p:nvSpPr>
          <p:cNvPr id="96" name="CustomShape 3"/>
          <p:cNvSpPr/>
          <p:nvPr/>
        </p:nvSpPr>
        <p:spPr>
          <a:xfrm>
            <a:off x="514980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Attitude of Gratitude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Count your Blessings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Ephesians 5:20</a:t>
            </a: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giving thanks always for all things to God the Father in the name of our Lord Jesus Christ</a:t>
            </a:r>
            <a:endParaRPr/>
          </a:p>
        </p:txBody>
      </p:sp>
    </p:spTree>
  </p:cSld>
  <p:transition spd="med">
    <p:wipe dir="u"/>
  </p:transition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ACT</a:t>
            </a:r>
            <a:endParaRPr/>
          </a:p>
        </p:txBody>
      </p:sp>
      <p:sp>
        <p:nvSpPr>
          <p:cNvPr id="98" name="CustomShape 2"/>
          <p:cNvSpPr/>
          <p:nvPr/>
        </p:nvSpPr>
        <p:spPr>
          <a:xfrm>
            <a:off x="50256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 doration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 onfession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 hanksgiving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</p:txBody>
      </p:sp>
      <p:sp>
        <p:nvSpPr>
          <p:cNvPr id="99" name="CustomShape 3"/>
          <p:cNvSpPr/>
          <p:nvPr/>
        </p:nvSpPr>
        <p:spPr>
          <a:xfrm>
            <a:off x="514980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b="1"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Philippians 4:6</a:t>
            </a: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Be anxious for nothing, but in everything by prayer and supplication, with thanksgiving, let your requests be made known to God</a:t>
            </a:r>
            <a:endParaRPr/>
          </a:p>
        </p:txBody>
      </p:sp>
    </p:spTree>
  </p:cSld>
  <p:transition spd="med">
    <p:wipe dir="u"/>
  </p:transition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ACT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50256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 doration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 onfession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 hanksgiving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</p:txBody>
      </p:sp>
      <p:sp>
        <p:nvSpPr>
          <p:cNvPr id="102" name="CustomShape 3"/>
          <p:cNvSpPr/>
          <p:nvPr/>
        </p:nvSpPr>
        <p:spPr>
          <a:xfrm>
            <a:off x="5149800" y="1302840"/>
            <a:ext cx="4424400" cy="397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Ephesians 3:17</a:t>
            </a: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And whatever you do in word or deed, do all in the name of the Lord Jesus, giving thanks to God the Father through Him. 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 Thessalonians 5:18</a:t>
            </a:r>
            <a:r>
              <a:rPr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in everything give thanks; for this is the will of God in Christ Jesus for you.</a:t>
            </a:r>
            <a:endParaRPr/>
          </a:p>
        </p:txBody>
      </p:sp>
    </p:spTree>
  </p:cSld>
  <p:transition spd="med">
    <p:wipe dir="u"/>
  </p:transition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02560" y="225720"/>
            <a:ext cx="9067680" cy="944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oadway BT"/>
                <a:ea typeface="DejaVu Sans"/>
              </a:rPr>
              <a:t>ACTS</a:t>
            </a:r>
            <a:endParaRPr/>
          </a:p>
        </p:txBody>
      </p:sp>
      <p:sp>
        <p:nvSpPr>
          <p:cNvPr id="104" name="CustomShape 2"/>
          <p:cNvSpPr/>
          <p:nvPr/>
        </p:nvSpPr>
        <p:spPr>
          <a:xfrm>
            <a:off x="50256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 doration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 onfession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 hanksgiving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 upplication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/>
          </a:p>
        </p:txBody>
      </p:sp>
      <p:sp>
        <p:nvSpPr>
          <p:cNvPr id="105" name="CustomShape 3"/>
          <p:cNvSpPr/>
          <p:nvPr/>
        </p:nvSpPr>
        <p:spPr>
          <a:xfrm>
            <a:off x="5149800" y="1755000"/>
            <a:ext cx="4424400" cy="323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/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Make request, ask for: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Wisdom, Strength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Health, Children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Food, Church, Lost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Personal / Family needs</a:t>
            </a:r>
            <a:endParaRPr/>
          </a:p>
          <a:p>
            <a:pPr marL="342720" indent="-341640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Concern for others</a:t>
            </a:r>
            <a:endParaRPr/>
          </a:p>
        </p:txBody>
      </p:sp>
    </p:spTree>
  </p:cSld>
  <p:transition spd="med">
    <p:wipe dir="u"/>
  </p:transition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Sunrise</Template>
  <TotalTime>18</TotalTime>
  <Application>LibreOffice/5.0.2.2$Windows_x86 LibreOffice_project/37b43f919e4de5eeaca9b9755ed688758a8251fe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2015-09-12T11:33:40Z</dcterms:created>
  <dc:creator>Manly Luscombe</dc:creator>
  <dc:description>Template created by Sun Microsystems</dc:description>
  <cp:keywords>presentation background</cp:keywords>
  <dc:language>en-US</dc:language>
  <cp:lastModifiedBy>Manly Luscombe</cp:lastModifiedBy>
  <dcterms:modified xsi:type="dcterms:W3CDTF">2015-10-17T13:20:20Z</dcterms:modified>
  <cp:revision>5</cp:revision>
  <dc:subject>Bright-Red to Dark-Red Gradient</dc:subject>
  <dc:title>Sunrise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">
    <vt:lpwstr>&lt;a href="http://www.openoffice.org/licenses/BSD.pdf"&gt;BSD&lt;/a&gt; </vt:lpwstr>
  </property>
</Properties>
</file>