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12" r:id="rId4"/>
  </p:sldMasterIdLst>
  <p:sldIdLst>
    <p:sldId id="257" r:id="rId5"/>
    <p:sldId id="259" r:id="rId6"/>
    <p:sldId id="260" r:id="rId7"/>
    <p:sldId id="261" r:id="rId8"/>
    <p:sldId id="263" r:id="rId9"/>
    <p:sldId id="272" r:id="rId10"/>
    <p:sldId id="262" r:id="rId11"/>
    <p:sldId id="264" r:id="rId12"/>
    <p:sldId id="265" r:id="rId13"/>
    <p:sldId id="266" r:id="rId14"/>
    <p:sldId id="267" r:id="rId15"/>
    <p:sldId id="268" r:id="rId16"/>
    <p:sldId id="269" r:id="rId17"/>
    <p:sldId id="270" r:id="rId18"/>
    <p:sldId id="271"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19" autoAdjust="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nly Luscombe" userId="d66a401e1e7a39bf" providerId="LiveId" clId="{BD202F27-6E1F-447D-9271-86C9EE237B16}"/>
    <pc:docChg chg="modSld">
      <pc:chgData name="Manly Luscombe" userId="d66a401e1e7a39bf" providerId="LiveId" clId="{BD202F27-6E1F-447D-9271-86C9EE237B16}" dt="2020-12-24T14:56:47.590" v="24" actId="20577"/>
      <pc:docMkLst>
        <pc:docMk/>
      </pc:docMkLst>
      <pc:sldChg chg="modSp mod">
        <pc:chgData name="Manly Luscombe" userId="d66a401e1e7a39bf" providerId="LiveId" clId="{BD202F27-6E1F-447D-9271-86C9EE237B16}" dt="2020-12-24T14:55:20.426" v="12" actId="20577"/>
        <pc:sldMkLst>
          <pc:docMk/>
          <pc:sldMk cId="680538372" sldId="262"/>
        </pc:sldMkLst>
        <pc:spChg chg="mod">
          <ac:chgData name="Manly Luscombe" userId="d66a401e1e7a39bf" providerId="LiveId" clId="{BD202F27-6E1F-447D-9271-86C9EE237B16}" dt="2020-12-24T14:55:20.426" v="12" actId="20577"/>
          <ac:spMkLst>
            <pc:docMk/>
            <pc:sldMk cId="680538372" sldId="262"/>
            <ac:spMk id="3" creationId="{096C837B-53BB-4D63-99E4-1E8FCF81D9CE}"/>
          </ac:spMkLst>
        </pc:spChg>
      </pc:sldChg>
      <pc:sldChg chg="modSp mod">
        <pc:chgData name="Manly Luscombe" userId="d66a401e1e7a39bf" providerId="LiveId" clId="{BD202F27-6E1F-447D-9271-86C9EE237B16}" dt="2020-12-24T14:54:35.685" v="8" actId="6549"/>
        <pc:sldMkLst>
          <pc:docMk/>
          <pc:sldMk cId="4167644384" sldId="263"/>
        </pc:sldMkLst>
        <pc:spChg chg="mod">
          <ac:chgData name="Manly Luscombe" userId="d66a401e1e7a39bf" providerId="LiveId" clId="{BD202F27-6E1F-447D-9271-86C9EE237B16}" dt="2020-12-24T14:54:35.685" v="8" actId="6549"/>
          <ac:spMkLst>
            <pc:docMk/>
            <pc:sldMk cId="4167644384" sldId="263"/>
            <ac:spMk id="3" creationId="{096C837B-53BB-4D63-99E4-1E8FCF81D9CE}"/>
          </ac:spMkLst>
        </pc:spChg>
      </pc:sldChg>
      <pc:sldChg chg="modSp mod">
        <pc:chgData name="Manly Luscombe" userId="d66a401e1e7a39bf" providerId="LiveId" clId="{BD202F27-6E1F-447D-9271-86C9EE237B16}" dt="2020-12-24T14:55:55.458" v="16" actId="20577"/>
        <pc:sldMkLst>
          <pc:docMk/>
          <pc:sldMk cId="4221653664" sldId="264"/>
        </pc:sldMkLst>
        <pc:spChg chg="mod">
          <ac:chgData name="Manly Luscombe" userId="d66a401e1e7a39bf" providerId="LiveId" clId="{BD202F27-6E1F-447D-9271-86C9EE237B16}" dt="2020-12-24T14:55:55.458" v="16" actId="20577"/>
          <ac:spMkLst>
            <pc:docMk/>
            <pc:sldMk cId="4221653664" sldId="264"/>
            <ac:spMk id="2" creationId="{32C31A32-6CF3-45CE-8CB4-29DF3AB026AC}"/>
          </ac:spMkLst>
        </pc:spChg>
      </pc:sldChg>
      <pc:sldChg chg="modSp mod">
        <pc:chgData name="Manly Luscombe" userId="d66a401e1e7a39bf" providerId="LiveId" clId="{BD202F27-6E1F-447D-9271-86C9EE237B16}" dt="2020-12-24T14:56:05.922" v="20" actId="20577"/>
        <pc:sldMkLst>
          <pc:docMk/>
          <pc:sldMk cId="2757189701" sldId="265"/>
        </pc:sldMkLst>
        <pc:spChg chg="mod">
          <ac:chgData name="Manly Luscombe" userId="d66a401e1e7a39bf" providerId="LiveId" clId="{BD202F27-6E1F-447D-9271-86C9EE237B16}" dt="2020-12-24T14:56:05.922" v="20" actId="20577"/>
          <ac:spMkLst>
            <pc:docMk/>
            <pc:sldMk cId="2757189701" sldId="265"/>
            <ac:spMk id="2" creationId="{32C31A32-6CF3-45CE-8CB4-29DF3AB026AC}"/>
          </ac:spMkLst>
        </pc:spChg>
      </pc:sldChg>
      <pc:sldChg chg="modSp mod">
        <pc:chgData name="Manly Luscombe" userId="d66a401e1e7a39bf" providerId="LiveId" clId="{BD202F27-6E1F-447D-9271-86C9EE237B16}" dt="2020-12-24T14:56:47.590" v="24" actId="20577"/>
        <pc:sldMkLst>
          <pc:docMk/>
          <pc:sldMk cId="1404647441" sldId="266"/>
        </pc:sldMkLst>
        <pc:spChg chg="mod">
          <ac:chgData name="Manly Luscombe" userId="d66a401e1e7a39bf" providerId="LiveId" clId="{BD202F27-6E1F-447D-9271-86C9EE237B16}" dt="2020-12-24T14:56:47.590" v="24" actId="20577"/>
          <ac:spMkLst>
            <pc:docMk/>
            <pc:sldMk cId="1404647441" sldId="266"/>
            <ac:spMk id="2" creationId="{32C31A32-6CF3-45CE-8CB4-29DF3AB026AC}"/>
          </ac:spMkLst>
        </pc:spChg>
      </pc:sldChg>
    </pc:docChg>
  </pc:docChgLst>
  <pc:docChgLst>
    <pc:chgData name="Manly Luscombe" userId="d66a401e1e7a39bf" providerId="LiveId" clId="{1DFB3862-49BC-4EED-973E-6901BA9C9FF1}"/>
    <pc:docChg chg="custSel addSld delSld modSld">
      <pc:chgData name="Manly Luscombe" userId="d66a401e1e7a39bf" providerId="LiveId" clId="{1DFB3862-49BC-4EED-973E-6901BA9C9FF1}" dt="2021-01-16T18:43:13.641" v="173" actId="20577"/>
      <pc:docMkLst>
        <pc:docMk/>
      </pc:docMkLst>
      <pc:sldChg chg="modSp mod">
        <pc:chgData name="Manly Luscombe" userId="d66a401e1e7a39bf" providerId="LiveId" clId="{1DFB3862-49BC-4EED-973E-6901BA9C9FF1}" dt="2021-01-16T00:14:37.764" v="134" actId="6549"/>
        <pc:sldMkLst>
          <pc:docMk/>
          <pc:sldMk cId="680538372" sldId="262"/>
        </pc:sldMkLst>
        <pc:spChg chg="mod">
          <ac:chgData name="Manly Luscombe" userId="d66a401e1e7a39bf" providerId="LiveId" clId="{1DFB3862-49BC-4EED-973E-6901BA9C9FF1}" dt="2021-01-16T00:14:37.764" v="134" actId="6549"/>
          <ac:spMkLst>
            <pc:docMk/>
            <pc:sldMk cId="680538372" sldId="262"/>
            <ac:spMk id="3" creationId="{096C837B-53BB-4D63-99E4-1E8FCF81D9CE}"/>
          </ac:spMkLst>
        </pc:spChg>
      </pc:sldChg>
      <pc:sldChg chg="modSp mod">
        <pc:chgData name="Manly Luscombe" userId="d66a401e1e7a39bf" providerId="LiveId" clId="{1DFB3862-49BC-4EED-973E-6901BA9C9FF1}" dt="2021-01-16T00:16:07.205" v="151" actId="20577"/>
        <pc:sldMkLst>
          <pc:docMk/>
          <pc:sldMk cId="4167644384" sldId="263"/>
        </pc:sldMkLst>
        <pc:spChg chg="mod">
          <ac:chgData name="Manly Luscombe" userId="d66a401e1e7a39bf" providerId="LiveId" clId="{1DFB3862-49BC-4EED-973E-6901BA9C9FF1}" dt="2021-01-16T00:16:07.205" v="151" actId="20577"/>
          <ac:spMkLst>
            <pc:docMk/>
            <pc:sldMk cId="4167644384" sldId="263"/>
            <ac:spMk id="3" creationId="{096C837B-53BB-4D63-99E4-1E8FCF81D9CE}"/>
          </ac:spMkLst>
        </pc:spChg>
      </pc:sldChg>
      <pc:sldChg chg="modSp mod">
        <pc:chgData name="Manly Luscombe" userId="d66a401e1e7a39bf" providerId="LiveId" clId="{1DFB3862-49BC-4EED-973E-6901BA9C9FF1}" dt="2021-01-16T18:43:13.641" v="173" actId="20577"/>
        <pc:sldMkLst>
          <pc:docMk/>
          <pc:sldMk cId="1404647441" sldId="266"/>
        </pc:sldMkLst>
        <pc:spChg chg="mod">
          <ac:chgData name="Manly Luscombe" userId="d66a401e1e7a39bf" providerId="LiveId" clId="{1DFB3862-49BC-4EED-973E-6901BA9C9FF1}" dt="2021-01-16T18:43:13.641" v="173" actId="20577"/>
          <ac:spMkLst>
            <pc:docMk/>
            <pc:sldMk cId="1404647441" sldId="266"/>
            <ac:spMk id="3" creationId="{096C837B-53BB-4D63-99E4-1E8FCF81D9CE}"/>
          </ac:spMkLst>
        </pc:spChg>
      </pc:sldChg>
      <pc:sldChg chg="modSp mod">
        <pc:chgData name="Manly Luscombe" userId="d66a401e1e7a39bf" providerId="LiveId" clId="{1DFB3862-49BC-4EED-973E-6901BA9C9FF1}" dt="2021-01-16T00:18:42.930" v="167" actId="20577"/>
        <pc:sldMkLst>
          <pc:docMk/>
          <pc:sldMk cId="247909467" sldId="268"/>
        </pc:sldMkLst>
        <pc:spChg chg="mod">
          <ac:chgData name="Manly Luscombe" userId="d66a401e1e7a39bf" providerId="LiveId" clId="{1DFB3862-49BC-4EED-973E-6901BA9C9FF1}" dt="2021-01-16T00:18:42.930" v="167" actId="20577"/>
          <ac:spMkLst>
            <pc:docMk/>
            <pc:sldMk cId="247909467" sldId="268"/>
            <ac:spMk id="3" creationId="{096C837B-53BB-4D63-99E4-1E8FCF81D9CE}"/>
          </ac:spMkLst>
        </pc:spChg>
      </pc:sldChg>
      <pc:sldChg chg="add">
        <pc:chgData name="Manly Luscombe" userId="d66a401e1e7a39bf" providerId="LiveId" clId="{1DFB3862-49BC-4EED-973E-6901BA9C9FF1}" dt="2021-01-16T00:12:08.591" v="37" actId="2890"/>
        <pc:sldMkLst>
          <pc:docMk/>
          <pc:sldMk cId="1548855016" sldId="272"/>
        </pc:sldMkLst>
      </pc:sldChg>
      <pc:sldChg chg="new del">
        <pc:chgData name="Manly Luscombe" userId="d66a401e1e7a39bf" providerId="LiveId" clId="{1DFB3862-49BC-4EED-973E-6901BA9C9FF1}" dt="2021-01-16T18:41:35.195" v="169" actId="47"/>
        <pc:sldMkLst>
          <pc:docMk/>
          <pc:sldMk cId="1398339932" sldId="273"/>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4"/>
            <a:ext cx="11298932" cy="3338149"/>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tx1">
                    <a:lumMod val="75000"/>
                    <a:lumOff val="2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8" name="Date Placeholder 7">
            <a:extLst>
              <a:ext uri="{FF2B5EF4-FFF2-40B4-BE49-F238E27FC236}">
                <a16:creationId xmlns:a16="http://schemas.microsoft.com/office/drawing/2014/main" id="{7FA0ACE7-29A8-47D3-A7D9-257B711D8023}"/>
              </a:ext>
            </a:extLst>
          </p:cNvPr>
          <p:cNvSpPr>
            <a:spLocks noGrp="1"/>
          </p:cNvSpPr>
          <p:nvPr>
            <p:ph type="dt" sz="half" idx="10"/>
          </p:nvPr>
        </p:nvSpPr>
        <p:spPr/>
        <p:txBody>
          <a:bodyPr/>
          <a:lstStyle/>
          <a:p>
            <a:fld id="{ED291B17-9318-49DB-B28B-6E5994AE9581}" type="datetime1">
              <a:rPr lang="en-US" smtClean="0"/>
              <a:t>1/16/2021</a:t>
            </a:fld>
            <a:endParaRPr lang="en-US" dirty="0"/>
          </a:p>
        </p:txBody>
      </p:sp>
      <p:sp>
        <p:nvSpPr>
          <p:cNvPr id="9" name="Footer Placeholder 8">
            <a:extLst>
              <a:ext uri="{FF2B5EF4-FFF2-40B4-BE49-F238E27FC236}">
                <a16:creationId xmlns:a16="http://schemas.microsoft.com/office/drawing/2014/main" id="{DEC604B9-52E9-4810-8359-47206518D03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5898A89F-CA25-400F-B05A-AECBF2517E4F}"/>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90017585"/>
      </p:ext>
    </p:extLst>
  </p:cSld>
  <p:clrMapOvr>
    <a:masterClrMapping/>
  </p:clrMapOvr>
  <mc:AlternateContent xmlns:mc="http://schemas.openxmlformats.org/markup-compatibility/2006" xmlns:p14="http://schemas.microsoft.com/office/powerpoint/2010/main">
    <mc:Choice Requires="p14">
      <p:transition spd="slow" p14:dur="2500">
        <p14:glitter pattern="hexagon"/>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ED4963-E985-44C4-B8C4-FDD613B7C2F8}" type="datetime1">
              <a:rPr lang="en-US" smtClean="0"/>
              <a:t>1/16/2021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283591147"/>
      </p:ext>
    </p:extLst>
  </p:cSld>
  <p:clrMapOvr>
    <a:masterClrMapping/>
  </p:clrMapOvr>
  <mc:AlternateContent xmlns:mc="http://schemas.openxmlformats.org/markup-compatibility/2006" xmlns:p14="http://schemas.microsoft.com/office/powerpoint/2010/main">
    <mc:Choice Requires="p14">
      <p:transition spd="slow" p14:dur="2500">
        <p14:glitter pattern="hexagon"/>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058151" y="599725"/>
            <a:ext cx="3687316" cy="5816950"/>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204200" y="863600"/>
            <a:ext cx="3124200" cy="4807326"/>
          </a:xfrm>
        </p:spPr>
        <p:txBody>
          <a:bodyPr vert="eaVert" anchor="ctr"/>
          <a:lstStyle>
            <a:lvl1pPr>
              <a:defRPr>
                <a:solidFill>
                  <a:srgbClr val="FFFF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74923" y="863600"/>
            <a:ext cx="7161625" cy="4807326"/>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a:extLst>
              <a:ext uri="{FF2B5EF4-FFF2-40B4-BE49-F238E27FC236}">
                <a16:creationId xmlns:a16="http://schemas.microsoft.com/office/drawing/2014/main" id="{F6423B97-A5D4-47B9-8861-73B3707A04CF}"/>
              </a:ext>
            </a:extLst>
          </p:cNvPr>
          <p:cNvSpPr/>
          <p:nvPr/>
        </p:nvSpPr>
        <p:spPr>
          <a:xfrm>
            <a:off x="446534" y="457200"/>
            <a:ext cx="370332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9" name="Rectangle 8">
            <a:extLst>
              <a:ext uri="{FF2B5EF4-FFF2-40B4-BE49-F238E27FC236}">
                <a16:creationId xmlns:a16="http://schemas.microsoft.com/office/drawing/2014/main" id="{1AEC0421-37B4-4481-A10D-69FDF5EC7909}"/>
              </a:ext>
            </a:extLst>
          </p:cNvPr>
          <p:cNvSpPr/>
          <p:nvPr/>
        </p:nvSpPr>
        <p:spPr>
          <a:xfrm>
            <a:off x="8042147" y="453643"/>
            <a:ext cx="3703320" cy="98554"/>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a:extLst>
              <a:ext uri="{FF2B5EF4-FFF2-40B4-BE49-F238E27FC236}">
                <a16:creationId xmlns:a16="http://schemas.microsoft.com/office/drawing/2014/main" id="{5F7265B5-9F97-4F1E-99E9-74F7B7E62337}"/>
              </a:ext>
            </a:extLst>
          </p:cNvPr>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1" name="Date Placeholder 10">
            <a:extLst>
              <a:ext uri="{FF2B5EF4-FFF2-40B4-BE49-F238E27FC236}">
                <a16:creationId xmlns:a16="http://schemas.microsoft.com/office/drawing/2014/main" id="{5C74A470-3BD3-4F33-80E5-67E6E87FCBE7}"/>
              </a:ext>
            </a:extLst>
          </p:cNvPr>
          <p:cNvSpPr>
            <a:spLocks noGrp="1"/>
          </p:cNvSpPr>
          <p:nvPr>
            <p:ph type="dt" sz="half" idx="10"/>
          </p:nvPr>
        </p:nvSpPr>
        <p:spPr/>
        <p:txBody>
          <a:bodyPr/>
          <a:lstStyle/>
          <a:p>
            <a:fld id="{ED291B17-9318-49DB-B28B-6E5994AE9581}" type="datetime1">
              <a:rPr lang="en-US" smtClean="0"/>
              <a:t>1/16/2021</a:t>
            </a:fld>
            <a:endParaRPr lang="en-US" dirty="0"/>
          </a:p>
        </p:txBody>
      </p:sp>
      <p:sp>
        <p:nvSpPr>
          <p:cNvPr id="12" name="Footer Placeholder 11">
            <a:extLst>
              <a:ext uri="{FF2B5EF4-FFF2-40B4-BE49-F238E27FC236}">
                <a16:creationId xmlns:a16="http://schemas.microsoft.com/office/drawing/2014/main" id="{9A3A30BA-DB50-4D7D-BCDE-17D20FB354DF}"/>
              </a:ext>
            </a:extLst>
          </p:cNvPr>
          <p:cNvSpPr>
            <a:spLocks noGrp="1"/>
          </p:cNvSpPr>
          <p:nvPr>
            <p:ph type="ftr" sz="quarter" idx="11"/>
          </p:nvPr>
        </p:nvSpPr>
        <p:spPr/>
        <p:txBody>
          <a:bodyPr/>
          <a:lstStyle/>
          <a:p>
            <a:endParaRPr lang="en-US" dirty="0"/>
          </a:p>
        </p:txBody>
      </p:sp>
      <p:sp>
        <p:nvSpPr>
          <p:cNvPr id="13" name="Slide Number Placeholder 12">
            <a:extLst>
              <a:ext uri="{FF2B5EF4-FFF2-40B4-BE49-F238E27FC236}">
                <a16:creationId xmlns:a16="http://schemas.microsoft.com/office/drawing/2014/main" id="{76FF9E58-C0B2-436B-A21C-DB45A00D651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388849626"/>
      </p:ext>
    </p:extLst>
  </p:cSld>
  <p:clrMapOvr>
    <a:masterClrMapping/>
  </p:clrMapOvr>
  <mc:AlternateContent xmlns:mc="http://schemas.openxmlformats.org/markup-compatibility/2006" xmlns:p14="http://schemas.microsoft.com/office/powerpoint/2010/main">
    <mc:Choice Requires="p14">
      <p:transition spd="slow" p14:dur="2500">
        <p14:glitter pattern="hexagon"/>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118872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340864"/>
            <a:ext cx="11029615" cy="36344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a:extLst>
              <a:ext uri="{FF2B5EF4-FFF2-40B4-BE49-F238E27FC236}">
                <a16:creationId xmlns:a16="http://schemas.microsoft.com/office/drawing/2014/main" id="{770E6237-3456-439F-802D-3BA93FC7E3E5}"/>
              </a:ext>
            </a:extLst>
          </p:cNvPr>
          <p:cNvSpPr>
            <a:spLocks noGrp="1"/>
          </p:cNvSpPr>
          <p:nvPr>
            <p:ph type="dt" sz="half" idx="10"/>
          </p:nvPr>
        </p:nvSpPr>
        <p:spPr/>
        <p:txBody>
          <a:bodyPr/>
          <a:lstStyle/>
          <a:p>
            <a:fld id="{78DD82B9-B8EE-4375-B6FF-88FA6ABB15D9}" type="datetime1">
              <a:rPr lang="en-US" smtClean="0"/>
              <a:t>1/16/2021</a:t>
            </a:fld>
            <a:endParaRPr lang="en-US" dirty="0"/>
          </a:p>
        </p:txBody>
      </p:sp>
      <p:sp>
        <p:nvSpPr>
          <p:cNvPr id="9" name="Footer Placeholder 8">
            <a:extLst>
              <a:ext uri="{FF2B5EF4-FFF2-40B4-BE49-F238E27FC236}">
                <a16:creationId xmlns:a16="http://schemas.microsoft.com/office/drawing/2014/main" id="{1356D3B5-6063-4A89-B88F-9D3043916FF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02B78BF7-69D3-4CE0-A631-50EFD41EEEB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852443411"/>
      </p:ext>
    </p:extLst>
  </p:cSld>
  <p:clrMapOvr>
    <a:masterClrMapping/>
  </p:clrMapOvr>
  <mc:AlternateContent xmlns:mc="http://schemas.openxmlformats.org/markup-compatibility/2006" xmlns:p14="http://schemas.microsoft.com/office/powerpoint/2010/main">
    <mc:Choice Requires="p14">
      <p:transition spd="slow" p14:dur="2500">
        <p14:glitter pattern="hexagon"/>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2393950"/>
            <a:ext cx="11029615" cy="2147467"/>
          </a:xfrm>
        </p:spPr>
        <p:txBody>
          <a:bodyPr anchor="b">
            <a:normAutofit/>
          </a:bodyPr>
          <a:lstStyle>
            <a:lvl1pPr algn="l">
              <a:defRPr sz="3600" b="0" cap="all">
                <a:solidFill>
                  <a:schemeClr val="tx1">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61582016-5696-4A93-887F-BBB3B9002FE5}"/>
              </a:ext>
            </a:extLst>
          </p:cNvPr>
          <p:cNvSpPr>
            <a:spLocks noGrp="1"/>
          </p:cNvSpPr>
          <p:nvPr>
            <p:ph type="dt" sz="half" idx="10"/>
          </p:nvPr>
        </p:nvSpPr>
        <p:spPr/>
        <p:txBody>
          <a:bodyPr/>
          <a:lstStyle/>
          <a:p>
            <a:fld id="{B2497495-0637-405E-AE64-5CC7506D51F5}" type="datetime1">
              <a:rPr lang="en-US" smtClean="0"/>
              <a:t>1/16/2021</a:t>
            </a:fld>
            <a:endParaRPr lang="en-US" dirty="0"/>
          </a:p>
        </p:txBody>
      </p:sp>
      <p:sp>
        <p:nvSpPr>
          <p:cNvPr id="9" name="Footer Placeholder 8">
            <a:extLst>
              <a:ext uri="{FF2B5EF4-FFF2-40B4-BE49-F238E27FC236}">
                <a16:creationId xmlns:a16="http://schemas.microsoft.com/office/drawing/2014/main" id="{857CFCD5-1192-4E18-8A8F-29E153B44DA4}"/>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E39A109E-5018-4794-92B3-FD5E5BCD95E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66680978"/>
      </p:ext>
    </p:extLst>
  </p:cSld>
  <p:clrMapOvr>
    <a:masterClrMapping/>
  </p:clrMapOvr>
  <mc:AlternateContent xmlns:mc="http://schemas.openxmlformats.org/markup-compatibility/2006" xmlns:p14="http://schemas.microsoft.com/office/powerpoint/2010/main">
    <mc:Choice Requires="p14">
      <p:transition spd="slow" p14:dur="2500">
        <p14:glitter pattern="hexagon"/>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194767"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6039" y="2228003"/>
            <a:ext cx="5194769"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FFD690-9426-415D-8B65-26881E07B2D4}" type="datetime1">
              <a:rPr lang="en-US" smtClean="0"/>
              <a:t>1/16/2021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483323219"/>
      </p:ext>
    </p:extLst>
  </p:cSld>
  <p:clrMapOvr>
    <a:masterClrMapping/>
  </p:clrMapOvr>
  <mc:AlternateContent xmlns:mc="http://schemas.openxmlformats.org/markup-compatibility/2006" xmlns:p14="http://schemas.microsoft.com/office/powerpoint/2010/main">
    <mc:Choice Requires="p14">
      <p:transition spd="slow" p14:dur="2500">
        <p14:glitter pattern="hexagon"/>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581191" y="2250891"/>
            <a:ext cx="5194769" cy="557784"/>
          </a:xfrm>
        </p:spPr>
        <p:txBody>
          <a:bodyPr anchor="ctr">
            <a:noAutofit/>
          </a:bodyPr>
          <a:lstStyle>
            <a:lvl1pPr marL="0" indent="0">
              <a:buNone/>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194766"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6039" y="2250892"/>
            <a:ext cx="5194770" cy="553373"/>
          </a:xfrm>
        </p:spPr>
        <p:txBody>
          <a:bodyPr anchor="ctr">
            <a:noAutofit/>
          </a:bodyPr>
          <a:lstStyle>
            <a:lvl1pPr marL="0" marR="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a:pPr>
            <a:r>
              <a:rPr lang="en-US"/>
              <a:t>Click to edit Master text styles</a:t>
            </a:r>
          </a:p>
        </p:txBody>
      </p:sp>
      <p:sp>
        <p:nvSpPr>
          <p:cNvPr id="6" name="Content Placeholder 5"/>
          <p:cNvSpPr>
            <a:spLocks noGrp="1"/>
          </p:cNvSpPr>
          <p:nvPr>
            <p:ph sz="quarter" idx="4"/>
          </p:nvPr>
        </p:nvSpPr>
        <p:spPr>
          <a:xfrm>
            <a:off x="6416037" y="2926052"/>
            <a:ext cx="5194771"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C4989A-474C-40DE-95B9-011C28B71673}" type="datetime1">
              <a:rPr lang="en-US" smtClean="0"/>
              <a:t>1/16/2021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748046589"/>
      </p:ext>
    </p:extLst>
  </p:cSld>
  <p:clrMapOvr>
    <a:masterClrMapping/>
  </p:clrMapOvr>
  <mc:AlternateContent xmlns:mc="http://schemas.openxmlformats.org/markup-compatibility/2006" xmlns:p14="http://schemas.microsoft.com/office/powerpoint/2010/main">
    <mc:Choice Requires="p14">
      <p:transition spd="slow" p14:dur="2500">
        <p14:glitter pattern="hexagon"/>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DB4ED54-5B5E-4A04-93D3-5772E3CE3818}" type="datetime1">
              <a:rPr lang="en-US" smtClean="0"/>
              <a:t>1/16/2021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12936382"/>
      </p:ext>
    </p:extLst>
  </p:cSld>
  <p:clrMapOvr>
    <a:masterClrMapping/>
  </p:clrMapOvr>
  <mc:AlternateContent xmlns:mc="http://schemas.openxmlformats.org/markup-compatibility/2006" xmlns:p14="http://schemas.microsoft.com/office/powerpoint/2010/main">
    <mc:Choice Requires="p14">
      <p:transition spd="slow" p14:dur="2500">
        <p14:glitter pattern="hexagon"/>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1/16/2021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129494974"/>
      </p:ext>
    </p:extLst>
  </p:cSld>
  <p:clrMapOvr>
    <a:masterClrMapping/>
  </p:clrMapOvr>
  <mc:AlternateContent xmlns:mc="http://schemas.openxmlformats.org/markup-compatibility/2006" xmlns:p14="http://schemas.microsoft.com/office/powerpoint/2010/main">
    <mc:Choice Requires="p14">
      <p:transition spd="slow" p14:dur="2500">
        <p14:glitter pattern="hexagon"/>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601200"/>
            <a:ext cx="3682723" cy="5815475"/>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767857" y="933450"/>
            <a:ext cx="3031852" cy="1722419"/>
          </a:xfrm>
        </p:spPr>
        <p:txBody>
          <a:bodyPr anchor="b">
            <a:normAutofit/>
          </a:bodyPr>
          <a:lstStyle>
            <a:lvl1pPr algn="l">
              <a:defRPr sz="24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900928" y="1179829"/>
            <a:ext cx="6650991" cy="4658216"/>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7857" y="2836654"/>
            <a:ext cx="3031852" cy="3001392"/>
          </a:xfrm>
        </p:spPr>
        <p:txBody>
          <a:bodyPr anchor="t">
            <a:normAutofit/>
          </a:bodyPr>
          <a:lstStyle>
            <a:lvl1pPr marL="0" indent="0" algn="l">
              <a:buNone/>
              <a:defRPr sz="1600">
                <a:solidFill>
                  <a:srgbClr val="FFFFFF"/>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0B919CC2-2A65-446F-B538-9E6249035445}"/>
              </a:ext>
            </a:extLst>
          </p:cNvPr>
          <p:cNvSpPr>
            <a:spLocks noGrp="1"/>
          </p:cNvSpPr>
          <p:nvPr>
            <p:ph type="dt" sz="half" idx="10"/>
          </p:nvPr>
        </p:nvSpPr>
        <p:spPr>
          <a:xfrm>
            <a:off x="7605951" y="6456916"/>
            <a:ext cx="2844799" cy="365125"/>
          </a:xfrm>
        </p:spPr>
        <p:txBody>
          <a:bodyPr/>
          <a:lstStyle/>
          <a:p>
            <a:fld id="{D82884F1-FFEA-405F-9602-3DCA865EDA4E}" type="datetime1">
              <a:rPr lang="en-US" smtClean="0"/>
              <a:t>1/16/2021</a:t>
            </a:fld>
            <a:endParaRPr lang="en-US" dirty="0"/>
          </a:p>
        </p:txBody>
      </p:sp>
      <p:sp>
        <p:nvSpPr>
          <p:cNvPr id="10" name="Footer Placeholder 9">
            <a:extLst>
              <a:ext uri="{FF2B5EF4-FFF2-40B4-BE49-F238E27FC236}">
                <a16:creationId xmlns:a16="http://schemas.microsoft.com/office/drawing/2014/main" id="{B72412AE-119E-4982-8B24-63365EFCA796}"/>
              </a:ext>
            </a:extLst>
          </p:cNvPr>
          <p:cNvSpPr>
            <a:spLocks noGrp="1"/>
          </p:cNvSpPr>
          <p:nvPr>
            <p:ph type="ftr" sz="quarter" idx="11"/>
          </p:nvPr>
        </p:nvSpPr>
        <p:spPr>
          <a:xfrm>
            <a:off x="581192" y="6452590"/>
            <a:ext cx="6917210" cy="365125"/>
          </a:xfrm>
        </p:spPr>
        <p:txBody>
          <a:bodyPr/>
          <a:lstStyle/>
          <a:p>
            <a:endParaRPr lang="en-US" dirty="0"/>
          </a:p>
        </p:txBody>
      </p:sp>
      <p:sp>
        <p:nvSpPr>
          <p:cNvPr id="11" name="Slide Number Placeholder 10">
            <a:extLst>
              <a:ext uri="{FF2B5EF4-FFF2-40B4-BE49-F238E27FC236}">
                <a16:creationId xmlns:a16="http://schemas.microsoft.com/office/drawing/2014/main" id="{7FC4BB19-6AD1-45CF-9F99-00B109890FAB}"/>
              </a:ext>
            </a:extLst>
          </p:cNvPr>
          <p:cNvSpPr>
            <a:spLocks noGrp="1"/>
          </p:cNvSpPr>
          <p:nvPr>
            <p:ph type="sldNum" sz="quarter" idx="12"/>
          </p:nvPr>
        </p:nvSpPr>
        <p:spPr>
          <a:xfrm>
            <a:off x="10558300" y="6456916"/>
            <a:ext cx="1052510" cy="365125"/>
          </a:xfrm>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1261766693"/>
      </p:ext>
    </p:extLst>
  </p:cSld>
  <p:clrMapOvr>
    <a:masterClrMapping/>
  </p:clrMapOvr>
  <mc:AlternateContent xmlns:mc="http://schemas.openxmlformats.org/markup-compatibility/2006" xmlns:p14="http://schemas.microsoft.com/office/powerpoint/2010/main">
    <mc:Choice Requires="p14">
      <p:transition spd="slow" p14:dur="2500">
        <p14:glitter pattern="hexagon"/>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tx1">
                    <a:lumMod val="75000"/>
                    <a:lumOff val="25000"/>
                  </a:schemeClr>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641350"/>
            <a:ext cx="11290859" cy="3651249"/>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998148"/>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E18DB4A-8810-4A10-AD5C-D5E2C667F5B3}" type="datetime1">
              <a:rPr lang="en-US" smtClean="0"/>
              <a:t>1/16/2021</a:t>
            </a:fld>
            <a:endParaRPr lang="en-US" dirty="0"/>
          </a:p>
        </p:txBody>
      </p:sp>
      <p:sp>
        <p:nvSpPr>
          <p:cNvPr id="6" name="Footer Placeholder 5"/>
          <p:cNvSpPr>
            <a:spLocks noGrp="1"/>
          </p:cNvSpPr>
          <p:nvPr>
            <p:ph type="ftr" sz="quarter" idx="11"/>
          </p:nvPr>
        </p:nvSpPr>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573289553"/>
      </p:ext>
    </p:extLst>
  </p:cSld>
  <p:clrMapOvr>
    <a:masterClrMapping/>
  </p:clrMapOvr>
  <mc:AlternateContent xmlns:mc="http://schemas.openxmlformats.org/markup-compatibility/2006" xmlns:p14="http://schemas.microsoft.com/office/powerpoint/2010/main">
    <mc:Choice Requires="p14">
      <p:transition spd="slow" p14:dur="2500">
        <p14:glitter pattern="hexagon"/>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2"/>
            <a:ext cx="11029616" cy="365204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6423914"/>
            <a:ext cx="2844799"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ED291B17-9318-49DB-B28B-6E5994AE9581}" type="datetime1">
              <a:rPr lang="en-US" smtClean="0"/>
              <a:t>1/16/2021</a:t>
            </a:fld>
            <a:endParaRPr lang="en-US" dirty="0"/>
          </a:p>
        </p:txBody>
      </p:sp>
      <p:sp>
        <p:nvSpPr>
          <p:cNvPr id="5" name="Footer Placeholder 4"/>
          <p:cNvSpPr>
            <a:spLocks noGrp="1"/>
          </p:cNvSpPr>
          <p:nvPr>
            <p:ph type="ftr" sz="quarter" idx="3"/>
          </p:nvPr>
        </p:nvSpPr>
        <p:spPr>
          <a:xfrm>
            <a:off x="581192" y="6423914"/>
            <a:ext cx="6917210" cy="365125"/>
          </a:xfrm>
          <a:prstGeom prst="rect">
            <a:avLst/>
          </a:prstGeom>
        </p:spPr>
        <p:txBody>
          <a:bodyPr vert="horz" lIns="91440" tIns="45720" rIns="91440" bIns="45720" rtlCol="0" anchor="ctr"/>
          <a:lstStyle>
            <a:lvl1pPr algn="l">
              <a:defRPr sz="900" cap="all">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558300" y="6423914"/>
            <a:ext cx="1052510"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3A98EE3D-8CD1-4C3F-BD1C-C98C9596463C}" type="slidenum">
              <a:rPr lang="en-US" smtClean="0"/>
              <a:t>‹#›</a:t>
            </a:fld>
            <a:endParaRPr lang="en-US" dirty="0"/>
          </a:p>
        </p:txBody>
      </p:sp>
      <p:sp>
        <p:nvSpPr>
          <p:cNvPr id="9" name="Rectangle 8"/>
          <p:cNvSpPr/>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000897896"/>
      </p:ext>
    </p:extLst>
  </p:cSld>
  <p:clrMap bg1="lt1" tx1="dk1" bg2="lt2" tx2="dk2" accent1="accent1" accent2="accent2" accent3="accent3" accent4="accent4" accent5="accent5" accent6="accent6" hlink="hlink" folHlink="folHlink"/>
  <p:sldLayoutIdLst>
    <p:sldLayoutId id="2147483756" r:id="rId1"/>
    <p:sldLayoutId id="2147483757" r:id="rId2"/>
    <p:sldLayoutId id="2147483758" r:id="rId3"/>
    <p:sldLayoutId id="2147483759" r:id="rId4"/>
    <p:sldLayoutId id="2147483711" r:id="rId5"/>
    <p:sldLayoutId id="2147483760" r:id="rId6"/>
    <p:sldLayoutId id="2147483762" r:id="rId7"/>
    <p:sldLayoutId id="2147483706" r:id="rId8"/>
    <p:sldLayoutId id="2147483709" r:id="rId9"/>
    <p:sldLayoutId id="2147483707" r:id="rId10"/>
    <p:sldLayoutId id="2147483708" r:id="rId11"/>
  </p:sldLayoutIdLst>
  <mc:AlternateContent xmlns:mc="http://schemas.openxmlformats.org/markup-compatibility/2006" xmlns:p14="http://schemas.microsoft.com/office/powerpoint/2010/main">
    <mc:Choice Requires="p14">
      <p:transition spd="slow" p14:dur="2500">
        <p14:glitter pattern="hexagon"/>
      </p:transition>
    </mc:Choice>
    <mc:Fallback xmlns="">
      <p:transition spd="slow">
        <p:fade/>
      </p:transition>
    </mc:Fallback>
  </mc:AlternateContent>
  <p:hf sldNum="0" hdr="0" ftr="0" dt="0"/>
  <p:txStyles>
    <p:titleStyle>
      <a:lvl1pPr algn="l" defTabSz="457200" rtl="0" eaLnBrk="1" latinLnBrk="0" hangingPunct="1">
        <a:lnSpc>
          <a:spcPct val="100000"/>
        </a:lnSpc>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700" kern="1200">
          <a:solidFill>
            <a:schemeClr val="tx1">
              <a:lumMod val="75000"/>
              <a:lumOff val="25000"/>
            </a:schemeClr>
          </a:solidFill>
          <a:latin typeface="+mn-lt"/>
          <a:ea typeface="+mn-ea"/>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mn-lt"/>
          <a:ea typeface="+mn-ea"/>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300" kern="1200">
          <a:solidFill>
            <a:schemeClr val="tx1">
              <a:lumMod val="75000"/>
              <a:lumOff val="25000"/>
            </a:schemeClr>
          </a:solidFill>
          <a:latin typeface="+mn-lt"/>
          <a:ea typeface="+mn-ea"/>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D6D7A0BC-0046-4CAA-8E7F-DCAFE511EA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1C21E816-31F5-48BB-BD02-D15F2F18B48A}"/>
              </a:ext>
            </a:extLst>
          </p:cNvPr>
          <p:cNvSpPr>
            <a:spLocks noGrp="1"/>
          </p:cNvSpPr>
          <p:nvPr>
            <p:ph type="ctrTitle"/>
          </p:nvPr>
        </p:nvSpPr>
        <p:spPr>
          <a:xfrm>
            <a:off x="581191" y="1020431"/>
            <a:ext cx="10993549" cy="1475013"/>
          </a:xfrm>
        </p:spPr>
        <p:txBody>
          <a:bodyPr>
            <a:normAutofit/>
          </a:bodyPr>
          <a:lstStyle/>
          <a:p>
            <a:r>
              <a:rPr lang="en-US" sz="4000" dirty="0"/>
              <a:t>A living hope</a:t>
            </a:r>
          </a:p>
        </p:txBody>
      </p:sp>
      <p:sp>
        <p:nvSpPr>
          <p:cNvPr id="3" name="Subtitle 2">
            <a:extLst>
              <a:ext uri="{FF2B5EF4-FFF2-40B4-BE49-F238E27FC236}">
                <a16:creationId xmlns:a16="http://schemas.microsoft.com/office/drawing/2014/main" id="{835D6E6B-3353-491C-A3C6-F278D6CED8B3}"/>
              </a:ext>
            </a:extLst>
          </p:cNvPr>
          <p:cNvSpPr>
            <a:spLocks noGrp="1"/>
          </p:cNvSpPr>
          <p:nvPr>
            <p:ph type="subTitle" idx="1"/>
          </p:nvPr>
        </p:nvSpPr>
        <p:spPr>
          <a:xfrm>
            <a:off x="581194" y="2495445"/>
            <a:ext cx="10993546" cy="468233"/>
          </a:xfrm>
        </p:spPr>
        <p:txBody>
          <a:bodyPr>
            <a:normAutofit/>
          </a:bodyPr>
          <a:lstStyle/>
          <a:p>
            <a:r>
              <a:rPr lang="en-US" sz="2400" b="1" dirty="0">
                <a:solidFill>
                  <a:schemeClr val="tx1"/>
                </a:solidFill>
              </a:rPr>
              <a:t>1 peter 1:3-9</a:t>
            </a:r>
          </a:p>
        </p:txBody>
      </p:sp>
      <p:sp>
        <p:nvSpPr>
          <p:cNvPr id="20" name="Rectangle 19">
            <a:extLst>
              <a:ext uri="{FF2B5EF4-FFF2-40B4-BE49-F238E27FC236}">
                <a16:creationId xmlns:a16="http://schemas.microsoft.com/office/drawing/2014/main" id="{E7C6334F-6411-41EC-AD7D-179EDD8B5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1">
            <a:extLst>
              <a:ext uri="{FF2B5EF4-FFF2-40B4-BE49-F238E27FC236}">
                <a16:creationId xmlns:a16="http://schemas.microsoft.com/office/drawing/2014/main" id="{E6B02CEE-3AF8-4349-9B3E-8970E6DF62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3">
            <a:extLst>
              <a:ext uri="{FF2B5EF4-FFF2-40B4-BE49-F238E27FC236}">
                <a16:creationId xmlns:a16="http://schemas.microsoft.com/office/drawing/2014/main" id="{AAA01CF0-3FB5-44EB-B7DE-F2E86374C2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pic>
        <p:nvPicPr>
          <p:cNvPr id="6" name="Picture 5" descr="abstract image">
            <a:extLst>
              <a:ext uri="{FF2B5EF4-FFF2-40B4-BE49-F238E27FC236}">
                <a16:creationId xmlns:a16="http://schemas.microsoft.com/office/drawing/2014/main" id="{F1A8C364-94D4-4630-BAD0-78722F347055}"/>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448733" y="3081867"/>
            <a:ext cx="11260667" cy="3310466"/>
          </a:xfrm>
          <a:prstGeom prst="rect">
            <a:avLst/>
          </a:prstGeom>
        </p:spPr>
      </p:pic>
    </p:spTree>
    <p:extLst>
      <p:ext uri="{BB962C8B-B14F-4D97-AF65-F5344CB8AC3E}">
        <p14:creationId xmlns:p14="http://schemas.microsoft.com/office/powerpoint/2010/main" val="2475805559"/>
      </p:ext>
    </p:extLst>
  </p:cSld>
  <p:clrMapOvr>
    <a:masterClrMapping/>
  </p:clrMapOvr>
  <mc:AlternateContent xmlns:mc="http://schemas.openxmlformats.org/markup-compatibility/2006" xmlns:p14="http://schemas.microsoft.com/office/powerpoint/2010/main">
    <mc:Choice Requires="p14">
      <p:transition spd="slow" p14:dur="2500">
        <p14:glitter pattern="hexagon"/>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31A32-6CF3-45CE-8CB4-29DF3AB026AC}"/>
              </a:ext>
            </a:extLst>
          </p:cNvPr>
          <p:cNvSpPr>
            <a:spLocks noGrp="1"/>
          </p:cNvSpPr>
          <p:nvPr>
            <p:ph type="title"/>
          </p:nvPr>
        </p:nvSpPr>
        <p:spPr/>
        <p:txBody>
          <a:bodyPr/>
          <a:lstStyle/>
          <a:p>
            <a:r>
              <a:rPr lang="en-US" dirty="0">
                <a:solidFill>
                  <a:schemeClr val="tx1"/>
                </a:solidFill>
              </a:rPr>
              <a:t>2 – hope is kept (reserved) for the faithful</a:t>
            </a:r>
          </a:p>
        </p:txBody>
      </p:sp>
      <p:sp>
        <p:nvSpPr>
          <p:cNvPr id="3" name="Content Placeholder 2">
            <a:extLst>
              <a:ext uri="{FF2B5EF4-FFF2-40B4-BE49-F238E27FC236}">
                <a16:creationId xmlns:a16="http://schemas.microsoft.com/office/drawing/2014/main" id="{096C837B-53BB-4D63-99E4-1E8FCF81D9CE}"/>
              </a:ext>
            </a:extLst>
          </p:cNvPr>
          <p:cNvSpPr>
            <a:spLocks noGrp="1"/>
          </p:cNvSpPr>
          <p:nvPr>
            <p:ph idx="1"/>
          </p:nvPr>
        </p:nvSpPr>
        <p:spPr/>
        <p:txBody>
          <a:bodyPr>
            <a:noAutofit/>
          </a:bodyPr>
          <a:lstStyle/>
          <a:p>
            <a:r>
              <a:rPr lang="en-US" sz="2400" b="1" dirty="0">
                <a:solidFill>
                  <a:schemeClr val="tx1"/>
                </a:solidFill>
                <a:latin typeface="Verdana" panose="020B0604030504040204" pitchFamily="34" charset="0"/>
              </a:rPr>
              <a:t>Vs. 5 – Through faith</a:t>
            </a:r>
          </a:p>
          <a:p>
            <a:r>
              <a:rPr lang="en-US" sz="2400" b="1">
                <a:solidFill>
                  <a:schemeClr val="tx1"/>
                </a:solidFill>
                <a:latin typeface="Verdana" panose="020B0604030504040204" pitchFamily="34" charset="0"/>
              </a:rPr>
              <a:t>Promise is </a:t>
            </a:r>
            <a:r>
              <a:rPr lang="en-US" sz="2400" b="1" dirty="0">
                <a:solidFill>
                  <a:schemeClr val="tx1"/>
                </a:solidFill>
                <a:latin typeface="Verdana" panose="020B0604030504040204" pitchFamily="34" charset="0"/>
              </a:rPr>
              <a:t>conditional – our faith</a:t>
            </a:r>
          </a:p>
          <a:p>
            <a:endParaRPr lang="en-US" sz="2400" b="1" i="0" u="none" strike="noStrike" baseline="0" dirty="0">
              <a:solidFill>
                <a:schemeClr val="tx1"/>
              </a:solidFill>
              <a:latin typeface="Verdana" panose="020B0604030504040204" pitchFamily="34" charset="0"/>
            </a:endParaRPr>
          </a:p>
          <a:p>
            <a:r>
              <a:rPr lang="en-US" sz="2400" b="1" dirty="0">
                <a:solidFill>
                  <a:schemeClr val="tx1"/>
                </a:solidFill>
                <a:latin typeface="Verdana" panose="020B0604030504040204" pitchFamily="34" charset="0"/>
              </a:rPr>
              <a:t>Vs. 5 – Ready to be revealed</a:t>
            </a:r>
          </a:p>
          <a:p>
            <a:r>
              <a:rPr lang="en-US" sz="2400" b="1" i="0" u="none" strike="noStrike" baseline="0" dirty="0">
                <a:solidFill>
                  <a:schemeClr val="tx1"/>
                </a:solidFill>
                <a:latin typeface="Verdana" panose="020B0604030504040204" pitchFamily="34" charset="0"/>
              </a:rPr>
              <a:t>Not a present reality</a:t>
            </a:r>
          </a:p>
          <a:p>
            <a:r>
              <a:rPr lang="en-US" sz="2400" b="1" dirty="0">
                <a:solidFill>
                  <a:schemeClr val="tx1"/>
                </a:solidFill>
                <a:latin typeface="Verdana" panose="020B0604030504040204" pitchFamily="34" charset="0"/>
              </a:rPr>
              <a:t>But a promise based on our faith</a:t>
            </a:r>
            <a:endParaRPr lang="en-US" sz="2400" b="1" i="0" u="none" strike="noStrike" baseline="0" dirty="0">
              <a:solidFill>
                <a:schemeClr val="tx1"/>
              </a:solidFill>
              <a:latin typeface="Verdana" panose="020B0604030504040204" pitchFamily="34" charset="0"/>
            </a:endParaRPr>
          </a:p>
        </p:txBody>
      </p:sp>
    </p:spTree>
    <p:extLst>
      <p:ext uri="{BB962C8B-B14F-4D97-AF65-F5344CB8AC3E}">
        <p14:creationId xmlns:p14="http://schemas.microsoft.com/office/powerpoint/2010/main" val="1404647441"/>
      </p:ext>
    </p:extLst>
  </p:cSld>
  <p:clrMapOvr>
    <a:masterClrMapping/>
  </p:clrMapOvr>
  <mc:AlternateContent xmlns:mc="http://schemas.openxmlformats.org/markup-compatibility/2006" xmlns:p14="http://schemas.microsoft.com/office/powerpoint/2010/main">
    <mc:Choice Requires="p14">
      <p:transition spd="slow" p14:dur="2500">
        <p14:glitter pattern="hexagon"/>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31A32-6CF3-45CE-8CB4-29DF3AB026AC}"/>
              </a:ext>
            </a:extLst>
          </p:cNvPr>
          <p:cNvSpPr>
            <a:spLocks noGrp="1"/>
          </p:cNvSpPr>
          <p:nvPr>
            <p:ph type="title"/>
          </p:nvPr>
        </p:nvSpPr>
        <p:spPr/>
        <p:txBody>
          <a:bodyPr/>
          <a:lstStyle/>
          <a:p>
            <a:r>
              <a:rPr lang="en-US" dirty="0">
                <a:solidFill>
                  <a:schemeClr val="tx1"/>
                </a:solidFill>
              </a:rPr>
              <a:t>3 – Our hope produces rejoicing</a:t>
            </a:r>
          </a:p>
        </p:txBody>
      </p:sp>
      <p:sp>
        <p:nvSpPr>
          <p:cNvPr id="3" name="Content Placeholder 2">
            <a:extLst>
              <a:ext uri="{FF2B5EF4-FFF2-40B4-BE49-F238E27FC236}">
                <a16:creationId xmlns:a16="http://schemas.microsoft.com/office/drawing/2014/main" id="{096C837B-53BB-4D63-99E4-1E8FCF81D9CE}"/>
              </a:ext>
            </a:extLst>
          </p:cNvPr>
          <p:cNvSpPr>
            <a:spLocks noGrp="1"/>
          </p:cNvSpPr>
          <p:nvPr>
            <p:ph idx="1"/>
          </p:nvPr>
        </p:nvSpPr>
        <p:spPr/>
        <p:txBody>
          <a:bodyPr>
            <a:noAutofit/>
          </a:bodyPr>
          <a:lstStyle/>
          <a:p>
            <a:r>
              <a:rPr lang="en-US" sz="2400" b="1" dirty="0">
                <a:solidFill>
                  <a:schemeClr val="tx1"/>
                </a:solidFill>
                <a:latin typeface="Verdana" panose="020B0604030504040204" pitchFamily="34" charset="0"/>
              </a:rPr>
              <a:t>Vs. 6 – Faith is challenged by various trials</a:t>
            </a:r>
          </a:p>
          <a:p>
            <a:r>
              <a:rPr lang="en-US" sz="2400" b="1" dirty="0">
                <a:solidFill>
                  <a:schemeClr val="tx1"/>
                </a:solidFill>
                <a:latin typeface="Verdana" panose="020B0604030504040204" pitchFamily="34" charset="0"/>
              </a:rPr>
              <a:t>Rejoice anyway!</a:t>
            </a:r>
          </a:p>
          <a:p>
            <a:r>
              <a:rPr lang="en-US" sz="2400" b="1" i="0" u="none" strike="noStrike" baseline="0" dirty="0">
                <a:solidFill>
                  <a:schemeClr val="tx1"/>
                </a:solidFill>
                <a:latin typeface="Verdana" panose="020B0604030504040204" pitchFamily="34" charset="0"/>
              </a:rPr>
              <a:t>(1 Peter 1:6)  In this you greatly rejoice, though now for a little while, if need be, you have been grieved by various trials,</a:t>
            </a:r>
          </a:p>
        </p:txBody>
      </p:sp>
    </p:spTree>
    <p:extLst>
      <p:ext uri="{BB962C8B-B14F-4D97-AF65-F5344CB8AC3E}">
        <p14:creationId xmlns:p14="http://schemas.microsoft.com/office/powerpoint/2010/main" val="408346927"/>
      </p:ext>
    </p:extLst>
  </p:cSld>
  <p:clrMapOvr>
    <a:masterClrMapping/>
  </p:clrMapOvr>
  <mc:AlternateContent xmlns:mc="http://schemas.openxmlformats.org/markup-compatibility/2006" xmlns:p14="http://schemas.microsoft.com/office/powerpoint/2010/main">
    <mc:Choice Requires="p14">
      <p:transition spd="slow" p14:dur="2500">
        <p14:glitter pattern="hexagon"/>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31A32-6CF3-45CE-8CB4-29DF3AB026AC}"/>
              </a:ext>
            </a:extLst>
          </p:cNvPr>
          <p:cNvSpPr>
            <a:spLocks noGrp="1"/>
          </p:cNvSpPr>
          <p:nvPr>
            <p:ph type="title"/>
          </p:nvPr>
        </p:nvSpPr>
        <p:spPr/>
        <p:txBody>
          <a:bodyPr/>
          <a:lstStyle/>
          <a:p>
            <a:r>
              <a:rPr lang="en-US" dirty="0">
                <a:solidFill>
                  <a:schemeClr val="tx1"/>
                </a:solidFill>
              </a:rPr>
              <a:t>3 – Our hope produces rejoicing</a:t>
            </a:r>
          </a:p>
        </p:txBody>
      </p:sp>
      <p:sp>
        <p:nvSpPr>
          <p:cNvPr id="3" name="Content Placeholder 2">
            <a:extLst>
              <a:ext uri="{FF2B5EF4-FFF2-40B4-BE49-F238E27FC236}">
                <a16:creationId xmlns:a16="http://schemas.microsoft.com/office/drawing/2014/main" id="{096C837B-53BB-4D63-99E4-1E8FCF81D9CE}"/>
              </a:ext>
            </a:extLst>
          </p:cNvPr>
          <p:cNvSpPr>
            <a:spLocks noGrp="1"/>
          </p:cNvSpPr>
          <p:nvPr>
            <p:ph idx="1"/>
          </p:nvPr>
        </p:nvSpPr>
        <p:spPr/>
        <p:txBody>
          <a:bodyPr>
            <a:noAutofit/>
          </a:bodyPr>
          <a:lstStyle/>
          <a:p>
            <a:r>
              <a:rPr lang="en-US" sz="2400" b="1" dirty="0">
                <a:solidFill>
                  <a:schemeClr val="tx1"/>
                </a:solidFill>
                <a:latin typeface="Verdana" panose="020B0604030504040204" pitchFamily="34" charset="0"/>
              </a:rPr>
              <a:t>Vs. 7 – Your faith will be tested</a:t>
            </a:r>
          </a:p>
          <a:p>
            <a:r>
              <a:rPr lang="en-US" sz="2400" b="1" dirty="0">
                <a:solidFill>
                  <a:schemeClr val="tx1"/>
                </a:solidFill>
                <a:latin typeface="Verdana" panose="020B0604030504040204" pitchFamily="34" charset="0"/>
              </a:rPr>
              <a:t>Rejoice anyway!</a:t>
            </a:r>
          </a:p>
          <a:p>
            <a:r>
              <a:rPr lang="en-US" sz="2400" b="1" i="0" u="none" strike="noStrike" baseline="0" dirty="0">
                <a:solidFill>
                  <a:schemeClr val="tx1"/>
                </a:solidFill>
                <a:latin typeface="Verdana" panose="020B0604030504040204" pitchFamily="34" charset="0"/>
              </a:rPr>
              <a:t>(1 Peter 1:7)  that the genuineness of your faith, </a:t>
            </a:r>
            <a:r>
              <a:rPr lang="en-US" sz="2400" b="1" i="1" u="none" strike="noStrike" baseline="0" dirty="0">
                <a:solidFill>
                  <a:schemeClr val="tx1"/>
                </a:solidFill>
                <a:latin typeface="Verdana" panose="020B0604030504040204" pitchFamily="34" charset="0"/>
              </a:rPr>
              <a:t>being</a:t>
            </a:r>
            <a:r>
              <a:rPr lang="en-US" sz="2400" b="1" i="0" u="none" strike="noStrike" baseline="0" dirty="0">
                <a:solidFill>
                  <a:schemeClr val="tx1"/>
                </a:solidFill>
                <a:latin typeface="Verdana" panose="020B0604030504040204" pitchFamily="34" charset="0"/>
              </a:rPr>
              <a:t> much more precious than gold that perishes, though it is tested by fire, may be found to praise, honor, and glory at the revelation of Jesus Christ,</a:t>
            </a:r>
          </a:p>
          <a:p>
            <a:r>
              <a:rPr lang="en-US" sz="2400" b="1" i="0" u="none" strike="noStrike" baseline="0" dirty="0">
                <a:solidFill>
                  <a:schemeClr val="tx1"/>
                </a:solidFill>
                <a:latin typeface="Verdana" panose="020B0604030504040204" pitchFamily="34" charset="0"/>
              </a:rPr>
              <a:t>Result of testing by fire = praise, honor and glory</a:t>
            </a:r>
          </a:p>
        </p:txBody>
      </p:sp>
    </p:spTree>
    <p:extLst>
      <p:ext uri="{BB962C8B-B14F-4D97-AF65-F5344CB8AC3E}">
        <p14:creationId xmlns:p14="http://schemas.microsoft.com/office/powerpoint/2010/main" val="247909467"/>
      </p:ext>
    </p:extLst>
  </p:cSld>
  <p:clrMapOvr>
    <a:masterClrMapping/>
  </p:clrMapOvr>
  <mc:AlternateContent xmlns:mc="http://schemas.openxmlformats.org/markup-compatibility/2006" xmlns:p14="http://schemas.microsoft.com/office/powerpoint/2010/main">
    <mc:Choice Requires="p14">
      <p:transition spd="slow" p14:dur="2500">
        <p14:glitter pattern="hexagon"/>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31A32-6CF3-45CE-8CB4-29DF3AB026AC}"/>
              </a:ext>
            </a:extLst>
          </p:cNvPr>
          <p:cNvSpPr>
            <a:spLocks noGrp="1"/>
          </p:cNvSpPr>
          <p:nvPr>
            <p:ph type="title"/>
          </p:nvPr>
        </p:nvSpPr>
        <p:spPr/>
        <p:txBody>
          <a:bodyPr/>
          <a:lstStyle/>
          <a:p>
            <a:r>
              <a:rPr lang="en-US" dirty="0">
                <a:solidFill>
                  <a:schemeClr val="tx1"/>
                </a:solidFill>
              </a:rPr>
              <a:t>3 – Our hope produces rejoicing</a:t>
            </a:r>
          </a:p>
        </p:txBody>
      </p:sp>
      <p:sp>
        <p:nvSpPr>
          <p:cNvPr id="3" name="Content Placeholder 2">
            <a:extLst>
              <a:ext uri="{FF2B5EF4-FFF2-40B4-BE49-F238E27FC236}">
                <a16:creationId xmlns:a16="http://schemas.microsoft.com/office/drawing/2014/main" id="{096C837B-53BB-4D63-99E4-1E8FCF81D9CE}"/>
              </a:ext>
            </a:extLst>
          </p:cNvPr>
          <p:cNvSpPr>
            <a:spLocks noGrp="1"/>
          </p:cNvSpPr>
          <p:nvPr>
            <p:ph idx="1"/>
          </p:nvPr>
        </p:nvSpPr>
        <p:spPr/>
        <p:txBody>
          <a:bodyPr>
            <a:noAutofit/>
          </a:bodyPr>
          <a:lstStyle/>
          <a:p>
            <a:r>
              <a:rPr lang="en-US" sz="2400" b="1" i="0" u="none" strike="noStrike" baseline="0" dirty="0">
                <a:solidFill>
                  <a:schemeClr val="tx1"/>
                </a:solidFill>
                <a:latin typeface="Verdana" panose="020B0604030504040204" pitchFamily="34" charset="0"/>
              </a:rPr>
              <a:t>Vs. 8 – Believing, you rejoice</a:t>
            </a:r>
          </a:p>
          <a:p>
            <a:r>
              <a:rPr lang="en-US" sz="2400" b="1" i="0" u="none" strike="noStrike" baseline="0" dirty="0">
                <a:solidFill>
                  <a:schemeClr val="tx1"/>
                </a:solidFill>
                <a:latin typeface="Verdana" panose="020B0604030504040204" pitchFamily="34" charset="0"/>
              </a:rPr>
              <a:t>(1 Peter 1:8)  whom having not seen you love. Though now you do not see </a:t>
            </a:r>
            <a:r>
              <a:rPr lang="en-US" sz="2400" b="1" i="1" u="none" strike="noStrike" baseline="0" dirty="0">
                <a:solidFill>
                  <a:schemeClr val="tx1"/>
                </a:solidFill>
                <a:latin typeface="Verdana" panose="020B0604030504040204" pitchFamily="34" charset="0"/>
              </a:rPr>
              <a:t>Him,</a:t>
            </a:r>
            <a:r>
              <a:rPr lang="en-US" sz="2400" b="1" i="0" u="none" strike="noStrike" baseline="0" dirty="0">
                <a:solidFill>
                  <a:schemeClr val="tx1"/>
                </a:solidFill>
                <a:latin typeface="Verdana" panose="020B0604030504040204" pitchFamily="34" charset="0"/>
              </a:rPr>
              <a:t> yet believing, you rejoice with joy inexpressible and full of glory,</a:t>
            </a:r>
          </a:p>
          <a:p>
            <a:r>
              <a:rPr lang="en-US" sz="2400" b="1" dirty="0">
                <a:solidFill>
                  <a:schemeClr val="tx1"/>
                </a:solidFill>
                <a:latin typeface="Verdana" panose="020B0604030504040204" pitchFamily="34" charset="0"/>
              </a:rPr>
              <a:t>Joy inexpressible</a:t>
            </a:r>
          </a:p>
          <a:p>
            <a:r>
              <a:rPr lang="en-US" sz="2400" b="1" i="0" u="none" strike="noStrike" baseline="0" dirty="0">
                <a:solidFill>
                  <a:schemeClr val="tx1"/>
                </a:solidFill>
                <a:latin typeface="Verdana" panose="020B0604030504040204" pitchFamily="34" charset="0"/>
              </a:rPr>
              <a:t>Full of glory</a:t>
            </a:r>
          </a:p>
        </p:txBody>
      </p:sp>
    </p:spTree>
    <p:extLst>
      <p:ext uri="{BB962C8B-B14F-4D97-AF65-F5344CB8AC3E}">
        <p14:creationId xmlns:p14="http://schemas.microsoft.com/office/powerpoint/2010/main" val="2516032407"/>
      </p:ext>
    </p:extLst>
  </p:cSld>
  <p:clrMapOvr>
    <a:masterClrMapping/>
  </p:clrMapOvr>
  <mc:AlternateContent xmlns:mc="http://schemas.openxmlformats.org/markup-compatibility/2006" xmlns:p14="http://schemas.microsoft.com/office/powerpoint/2010/main">
    <mc:Choice Requires="p14">
      <p:transition spd="slow" p14:dur="2500">
        <p14:glitter pattern="hexagon"/>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31A32-6CF3-45CE-8CB4-29DF3AB026AC}"/>
              </a:ext>
            </a:extLst>
          </p:cNvPr>
          <p:cNvSpPr>
            <a:spLocks noGrp="1"/>
          </p:cNvSpPr>
          <p:nvPr>
            <p:ph type="title"/>
          </p:nvPr>
        </p:nvSpPr>
        <p:spPr/>
        <p:txBody>
          <a:bodyPr/>
          <a:lstStyle/>
          <a:p>
            <a:r>
              <a:rPr lang="en-US" dirty="0">
                <a:solidFill>
                  <a:schemeClr val="tx1"/>
                </a:solidFill>
              </a:rPr>
              <a:t>3 – Our hope produces rejoicing</a:t>
            </a:r>
          </a:p>
        </p:txBody>
      </p:sp>
      <p:sp>
        <p:nvSpPr>
          <p:cNvPr id="3" name="Content Placeholder 2">
            <a:extLst>
              <a:ext uri="{FF2B5EF4-FFF2-40B4-BE49-F238E27FC236}">
                <a16:creationId xmlns:a16="http://schemas.microsoft.com/office/drawing/2014/main" id="{096C837B-53BB-4D63-99E4-1E8FCF81D9CE}"/>
              </a:ext>
            </a:extLst>
          </p:cNvPr>
          <p:cNvSpPr>
            <a:spLocks noGrp="1"/>
          </p:cNvSpPr>
          <p:nvPr>
            <p:ph idx="1"/>
          </p:nvPr>
        </p:nvSpPr>
        <p:spPr/>
        <p:txBody>
          <a:bodyPr>
            <a:noAutofit/>
          </a:bodyPr>
          <a:lstStyle/>
          <a:p>
            <a:r>
              <a:rPr lang="en-US" sz="2400" b="1" dirty="0">
                <a:solidFill>
                  <a:schemeClr val="tx1"/>
                </a:solidFill>
                <a:latin typeface="Verdana" panose="020B0604030504040204" pitchFamily="34" charset="0"/>
              </a:rPr>
              <a:t>Vs. 9 – The end your faith – salvation</a:t>
            </a:r>
          </a:p>
          <a:p>
            <a:r>
              <a:rPr lang="en-US" sz="2400" b="1" i="0" u="none" strike="noStrike" baseline="0" dirty="0">
                <a:solidFill>
                  <a:schemeClr val="tx1"/>
                </a:solidFill>
                <a:latin typeface="Verdana" panose="020B0604030504040204" pitchFamily="34" charset="0"/>
              </a:rPr>
              <a:t>(1 Peter 1:9)  receiving the end of your faith—the salvation of </a:t>
            </a:r>
            <a:r>
              <a:rPr lang="en-US" sz="2400" b="1" i="1" u="none" strike="noStrike" baseline="0" dirty="0">
                <a:solidFill>
                  <a:schemeClr val="tx1"/>
                </a:solidFill>
                <a:latin typeface="Verdana" panose="020B0604030504040204" pitchFamily="34" charset="0"/>
              </a:rPr>
              <a:t>your</a:t>
            </a:r>
            <a:r>
              <a:rPr lang="en-US" sz="2400" b="1" i="0" u="none" strike="noStrike" baseline="0" dirty="0">
                <a:solidFill>
                  <a:schemeClr val="tx1"/>
                </a:solidFill>
                <a:latin typeface="Verdana" panose="020B0604030504040204" pitchFamily="34" charset="0"/>
              </a:rPr>
              <a:t> souls.</a:t>
            </a:r>
          </a:p>
          <a:p>
            <a:r>
              <a:rPr lang="en-US" sz="2400" b="1" dirty="0">
                <a:solidFill>
                  <a:schemeClr val="tx1"/>
                </a:solidFill>
                <a:latin typeface="Verdana" panose="020B0604030504040204" pitchFamily="34" charset="0"/>
              </a:rPr>
              <a:t>Keep your faith – because there is a greater goal.</a:t>
            </a:r>
          </a:p>
          <a:p>
            <a:r>
              <a:rPr lang="en-US" sz="2400" b="1" i="0" u="none" strike="noStrike" baseline="0" dirty="0">
                <a:solidFill>
                  <a:schemeClr val="tx1"/>
                </a:solidFill>
                <a:latin typeface="Verdana" panose="020B0604030504040204" pitchFamily="34" charset="0"/>
              </a:rPr>
              <a:t>Salvation, eternal life, eternity with God</a:t>
            </a:r>
          </a:p>
        </p:txBody>
      </p:sp>
    </p:spTree>
    <p:extLst>
      <p:ext uri="{BB962C8B-B14F-4D97-AF65-F5344CB8AC3E}">
        <p14:creationId xmlns:p14="http://schemas.microsoft.com/office/powerpoint/2010/main" val="873109550"/>
      </p:ext>
    </p:extLst>
  </p:cSld>
  <p:clrMapOvr>
    <a:masterClrMapping/>
  </p:clrMapOvr>
  <mc:AlternateContent xmlns:mc="http://schemas.openxmlformats.org/markup-compatibility/2006" xmlns:p14="http://schemas.microsoft.com/office/powerpoint/2010/main">
    <mc:Choice Requires="p14">
      <p:transition spd="slow" p14:dur="2500">
        <p14:glitter pattern="hexagon"/>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31A32-6CF3-45CE-8CB4-29DF3AB026AC}"/>
              </a:ext>
            </a:extLst>
          </p:cNvPr>
          <p:cNvSpPr>
            <a:spLocks noGrp="1"/>
          </p:cNvSpPr>
          <p:nvPr>
            <p:ph type="title"/>
          </p:nvPr>
        </p:nvSpPr>
        <p:spPr/>
        <p:txBody>
          <a:bodyPr/>
          <a:lstStyle/>
          <a:p>
            <a:r>
              <a:rPr lang="en-US" dirty="0">
                <a:solidFill>
                  <a:schemeClr val="tx1"/>
                </a:solidFill>
              </a:rPr>
              <a:t>A living hope</a:t>
            </a:r>
          </a:p>
        </p:txBody>
      </p:sp>
      <p:sp>
        <p:nvSpPr>
          <p:cNvPr id="3" name="Content Placeholder 2">
            <a:extLst>
              <a:ext uri="{FF2B5EF4-FFF2-40B4-BE49-F238E27FC236}">
                <a16:creationId xmlns:a16="http://schemas.microsoft.com/office/drawing/2014/main" id="{096C837B-53BB-4D63-99E4-1E8FCF81D9CE}"/>
              </a:ext>
            </a:extLst>
          </p:cNvPr>
          <p:cNvSpPr>
            <a:spLocks noGrp="1"/>
          </p:cNvSpPr>
          <p:nvPr>
            <p:ph idx="1"/>
          </p:nvPr>
        </p:nvSpPr>
        <p:spPr/>
        <p:txBody>
          <a:bodyPr>
            <a:noAutofit/>
          </a:bodyPr>
          <a:lstStyle/>
          <a:p>
            <a:pPr algn="ctr"/>
            <a:r>
              <a:rPr lang="en-US" sz="2800" b="1" dirty="0">
                <a:solidFill>
                  <a:schemeClr val="tx1"/>
                </a:solidFill>
                <a:latin typeface="Verdana" panose="020B0604030504040204" pitchFamily="34" charset="0"/>
              </a:rPr>
              <a:t>DO YOU HAVE THAT LIVING HOPE?</a:t>
            </a:r>
          </a:p>
          <a:p>
            <a:pPr algn="ctr"/>
            <a:r>
              <a:rPr lang="en-US" sz="2800" b="1" i="0" u="none" strike="noStrike" baseline="0" dirty="0">
                <a:solidFill>
                  <a:schemeClr val="tx1"/>
                </a:solidFill>
                <a:latin typeface="Verdana" panose="020B0604030504040204" pitchFamily="34" charset="0"/>
              </a:rPr>
              <a:t>1. It is the work of God</a:t>
            </a:r>
          </a:p>
          <a:p>
            <a:pPr algn="ctr"/>
            <a:endParaRPr lang="en-US" sz="2800" b="1" i="0" u="none" strike="noStrike" baseline="0" dirty="0">
              <a:solidFill>
                <a:schemeClr val="tx1"/>
              </a:solidFill>
              <a:latin typeface="Verdana" panose="020B0604030504040204" pitchFamily="34" charset="0"/>
            </a:endParaRPr>
          </a:p>
          <a:p>
            <a:pPr algn="ctr"/>
            <a:r>
              <a:rPr lang="en-US" sz="2800" b="1" dirty="0">
                <a:solidFill>
                  <a:schemeClr val="tx1"/>
                </a:solidFill>
                <a:latin typeface="Verdana" panose="020B0604030504040204" pitchFamily="34" charset="0"/>
              </a:rPr>
              <a:t>2. It is kept for the faithful</a:t>
            </a:r>
          </a:p>
          <a:p>
            <a:pPr algn="ctr"/>
            <a:endParaRPr lang="en-US" sz="2800" b="1" dirty="0">
              <a:solidFill>
                <a:schemeClr val="tx1"/>
              </a:solidFill>
              <a:latin typeface="Verdana" panose="020B0604030504040204" pitchFamily="34" charset="0"/>
            </a:endParaRPr>
          </a:p>
          <a:p>
            <a:pPr algn="ctr"/>
            <a:r>
              <a:rPr lang="en-US" sz="2800" b="1" i="0" u="none" strike="noStrike" baseline="0" dirty="0">
                <a:solidFill>
                  <a:schemeClr val="tx1"/>
                </a:solidFill>
                <a:latin typeface="Verdana" panose="020B0604030504040204" pitchFamily="34" charset="0"/>
              </a:rPr>
              <a:t>3. It produces rejoicing</a:t>
            </a:r>
          </a:p>
        </p:txBody>
      </p:sp>
    </p:spTree>
    <p:extLst>
      <p:ext uri="{BB962C8B-B14F-4D97-AF65-F5344CB8AC3E}">
        <p14:creationId xmlns:p14="http://schemas.microsoft.com/office/powerpoint/2010/main" val="3889992535"/>
      </p:ext>
    </p:extLst>
  </p:cSld>
  <p:clrMapOvr>
    <a:masterClrMapping/>
  </p:clrMapOvr>
  <mc:AlternateContent xmlns:mc="http://schemas.openxmlformats.org/markup-compatibility/2006" xmlns:p14="http://schemas.microsoft.com/office/powerpoint/2010/main">
    <mc:Choice Requires="p14">
      <p:transition spd="slow" p14:dur="2500">
        <p14:glitter pattern="hexagon"/>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31A32-6CF3-45CE-8CB4-29DF3AB026AC}"/>
              </a:ext>
            </a:extLst>
          </p:cNvPr>
          <p:cNvSpPr>
            <a:spLocks noGrp="1"/>
          </p:cNvSpPr>
          <p:nvPr>
            <p:ph type="title"/>
          </p:nvPr>
        </p:nvSpPr>
        <p:spPr/>
        <p:txBody>
          <a:bodyPr/>
          <a:lstStyle/>
          <a:p>
            <a:r>
              <a:rPr lang="en-US" dirty="0">
                <a:solidFill>
                  <a:schemeClr val="tx1"/>
                </a:solidFill>
              </a:rPr>
              <a:t>The text – 1 peter 1:3-5</a:t>
            </a:r>
          </a:p>
        </p:txBody>
      </p:sp>
      <p:sp>
        <p:nvSpPr>
          <p:cNvPr id="3" name="Content Placeholder 2">
            <a:extLst>
              <a:ext uri="{FF2B5EF4-FFF2-40B4-BE49-F238E27FC236}">
                <a16:creationId xmlns:a16="http://schemas.microsoft.com/office/drawing/2014/main" id="{096C837B-53BB-4D63-99E4-1E8FCF81D9CE}"/>
              </a:ext>
            </a:extLst>
          </p:cNvPr>
          <p:cNvSpPr>
            <a:spLocks noGrp="1"/>
          </p:cNvSpPr>
          <p:nvPr>
            <p:ph idx="1"/>
          </p:nvPr>
        </p:nvSpPr>
        <p:spPr/>
        <p:txBody>
          <a:bodyPr>
            <a:noAutofit/>
          </a:bodyPr>
          <a:lstStyle/>
          <a:p>
            <a:pPr marR="0" algn="l" rtl="0"/>
            <a:r>
              <a:rPr lang="en-US" sz="2400" b="1" i="0" u="none" strike="noStrike" baseline="0" dirty="0">
                <a:solidFill>
                  <a:schemeClr val="tx1"/>
                </a:solidFill>
                <a:latin typeface="Verdana" panose="020B0604030504040204" pitchFamily="34" charset="0"/>
              </a:rPr>
              <a:t>(1 Peter 1:3-5)  Blessed </a:t>
            </a:r>
            <a:r>
              <a:rPr lang="en-US" sz="2400" b="1" i="1" u="none" strike="noStrike" baseline="0" dirty="0">
                <a:solidFill>
                  <a:schemeClr val="tx1"/>
                </a:solidFill>
                <a:latin typeface="Verdana" panose="020B0604030504040204" pitchFamily="34" charset="0"/>
              </a:rPr>
              <a:t>be</a:t>
            </a:r>
            <a:r>
              <a:rPr lang="en-US" sz="2400" b="1" i="0" u="none" strike="noStrike" baseline="0" dirty="0">
                <a:solidFill>
                  <a:schemeClr val="tx1"/>
                </a:solidFill>
                <a:latin typeface="Verdana" panose="020B0604030504040204" pitchFamily="34" charset="0"/>
              </a:rPr>
              <a:t> the God and Father of our Lord Jesus Christ, who according to His abundant mercy has begotten us again to a living hope through the resurrection of Jesus Christ from the dead, (4)  to an inheritance incorruptible and undefiled and that does not fade away, reserved in heaven for you, (5)  who are kept by the power of God through faith for salvation ready to be revealed in the last time.</a:t>
            </a:r>
          </a:p>
        </p:txBody>
      </p:sp>
    </p:spTree>
    <p:extLst>
      <p:ext uri="{BB962C8B-B14F-4D97-AF65-F5344CB8AC3E}">
        <p14:creationId xmlns:p14="http://schemas.microsoft.com/office/powerpoint/2010/main" val="712032335"/>
      </p:ext>
    </p:extLst>
  </p:cSld>
  <p:clrMapOvr>
    <a:masterClrMapping/>
  </p:clrMapOvr>
  <mc:AlternateContent xmlns:mc="http://schemas.openxmlformats.org/markup-compatibility/2006" xmlns:p14="http://schemas.microsoft.com/office/powerpoint/2010/main">
    <mc:Choice Requires="p14">
      <p:transition spd="slow" p14:dur="2500">
        <p14:glitter pattern="hexagon"/>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31A32-6CF3-45CE-8CB4-29DF3AB026AC}"/>
              </a:ext>
            </a:extLst>
          </p:cNvPr>
          <p:cNvSpPr>
            <a:spLocks noGrp="1"/>
          </p:cNvSpPr>
          <p:nvPr>
            <p:ph type="title"/>
          </p:nvPr>
        </p:nvSpPr>
        <p:spPr/>
        <p:txBody>
          <a:bodyPr/>
          <a:lstStyle/>
          <a:p>
            <a:r>
              <a:rPr lang="en-US" dirty="0">
                <a:solidFill>
                  <a:schemeClr val="tx1"/>
                </a:solidFill>
              </a:rPr>
              <a:t>The text – 1 peter 1:6-9</a:t>
            </a:r>
          </a:p>
        </p:txBody>
      </p:sp>
      <p:sp>
        <p:nvSpPr>
          <p:cNvPr id="3" name="Content Placeholder 2">
            <a:extLst>
              <a:ext uri="{FF2B5EF4-FFF2-40B4-BE49-F238E27FC236}">
                <a16:creationId xmlns:a16="http://schemas.microsoft.com/office/drawing/2014/main" id="{096C837B-53BB-4D63-99E4-1E8FCF81D9CE}"/>
              </a:ext>
            </a:extLst>
          </p:cNvPr>
          <p:cNvSpPr>
            <a:spLocks noGrp="1"/>
          </p:cNvSpPr>
          <p:nvPr>
            <p:ph idx="1"/>
          </p:nvPr>
        </p:nvSpPr>
        <p:spPr/>
        <p:txBody>
          <a:bodyPr>
            <a:noAutofit/>
          </a:bodyPr>
          <a:lstStyle/>
          <a:p>
            <a:pPr marR="0" algn="l" rtl="0"/>
            <a:r>
              <a:rPr lang="en-US" sz="2400" b="1" i="0" u="none" strike="noStrike" baseline="0" dirty="0">
                <a:solidFill>
                  <a:schemeClr val="tx1"/>
                </a:solidFill>
                <a:latin typeface="Verdana" panose="020B0604030504040204" pitchFamily="34" charset="0"/>
              </a:rPr>
              <a:t>(1 Peter 1:6-9)  In this you greatly rejoice, though now for a little while, if need be, you have been grieved by various trials, (7)  that the genuineness of your faith, </a:t>
            </a:r>
            <a:r>
              <a:rPr lang="en-US" sz="2400" b="1" i="1" u="none" strike="noStrike" baseline="0" dirty="0">
                <a:solidFill>
                  <a:schemeClr val="tx1"/>
                </a:solidFill>
                <a:latin typeface="Verdana" panose="020B0604030504040204" pitchFamily="34" charset="0"/>
              </a:rPr>
              <a:t>being</a:t>
            </a:r>
            <a:r>
              <a:rPr lang="en-US" sz="2400" b="1" i="0" u="none" strike="noStrike" baseline="0" dirty="0">
                <a:solidFill>
                  <a:schemeClr val="tx1"/>
                </a:solidFill>
                <a:latin typeface="Verdana" panose="020B0604030504040204" pitchFamily="34" charset="0"/>
              </a:rPr>
              <a:t> much more precious than gold that perishes, though it is tested by fire, may be found to praise, honor, and glory at the revelation of Jesus Christ, (8)  whom having not seen you love. Though now you do not see </a:t>
            </a:r>
            <a:r>
              <a:rPr lang="en-US" sz="2400" b="1" i="1" u="none" strike="noStrike" baseline="0" dirty="0">
                <a:solidFill>
                  <a:schemeClr val="tx1"/>
                </a:solidFill>
                <a:latin typeface="Verdana" panose="020B0604030504040204" pitchFamily="34" charset="0"/>
              </a:rPr>
              <a:t>Him,</a:t>
            </a:r>
            <a:r>
              <a:rPr lang="en-US" sz="2400" b="1" i="0" u="none" strike="noStrike" baseline="0" dirty="0">
                <a:solidFill>
                  <a:schemeClr val="tx1"/>
                </a:solidFill>
                <a:latin typeface="Verdana" panose="020B0604030504040204" pitchFamily="34" charset="0"/>
              </a:rPr>
              <a:t> yet believing, you rejoice with joy inexpressible and full of glory, (9)  receiving the end of your faith—the salvation of </a:t>
            </a:r>
            <a:r>
              <a:rPr lang="en-US" sz="2400" b="1" i="1" u="none" strike="noStrike" baseline="0" dirty="0">
                <a:solidFill>
                  <a:schemeClr val="tx1"/>
                </a:solidFill>
                <a:latin typeface="Verdana" panose="020B0604030504040204" pitchFamily="34" charset="0"/>
              </a:rPr>
              <a:t>your</a:t>
            </a:r>
            <a:r>
              <a:rPr lang="en-US" sz="2400" b="1" i="0" u="none" strike="noStrike" baseline="0" dirty="0">
                <a:solidFill>
                  <a:schemeClr val="tx1"/>
                </a:solidFill>
                <a:latin typeface="Verdana" panose="020B0604030504040204" pitchFamily="34" charset="0"/>
              </a:rPr>
              <a:t> souls.</a:t>
            </a:r>
          </a:p>
        </p:txBody>
      </p:sp>
    </p:spTree>
    <p:extLst>
      <p:ext uri="{BB962C8B-B14F-4D97-AF65-F5344CB8AC3E}">
        <p14:creationId xmlns:p14="http://schemas.microsoft.com/office/powerpoint/2010/main" val="801059038"/>
      </p:ext>
    </p:extLst>
  </p:cSld>
  <p:clrMapOvr>
    <a:masterClrMapping/>
  </p:clrMapOvr>
  <mc:AlternateContent xmlns:mc="http://schemas.openxmlformats.org/markup-compatibility/2006" xmlns:p14="http://schemas.microsoft.com/office/powerpoint/2010/main">
    <mc:Choice Requires="p14">
      <p:transition spd="slow" p14:dur="2500">
        <p14:glitter pattern="hexagon"/>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31A32-6CF3-45CE-8CB4-29DF3AB026AC}"/>
              </a:ext>
            </a:extLst>
          </p:cNvPr>
          <p:cNvSpPr>
            <a:spLocks noGrp="1"/>
          </p:cNvSpPr>
          <p:nvPr>
            <p:ph type="title"/>
          </p:nvPr>
        </p:nvSpPr>
        <p:spPr/>
        <p:txBody>
          <a:bodyPr/>
          <a:lstStyle/>
          <a:p>
            <a:r>
              <a:rPr lang="en-US" dirty="0">
                <a:solidFill>
                  <a:schemeClr val="tx1"/>
                </a:solidFill>
              </a:rPr>
              <a:t>The text – 1 peter 1:3-9</a:t>
            </a:r>
          </a:p>
        </p:txBody>
      </p:sp>
      <p:sp>
        <p:nvSpPr>
          <p:cNvPr id="3" name="Content Placeholder 2">
            <a:extLst>
              <a:ext uri="{FF2B5EF4-FFF2-40B4-BE49-F238E27FC236}">
                <a16:creationId xmlns:a16="http://schemas.microsoft.com/office/drawing/2014/main" id="{096C837B-53BB-4D63-99E4-1E8FCF81D9CE}"/>
              </a:ext>
            </a:extLst>
          </p:cNvPr>
          <p:cNvSpPr>
            <a:spLocks noGrp="1"/>
          </p:cNvSpPr>
          <p:nvPr>
            <p:ph idx="1"/>
          </p:nvPr>
        </p:nvSpPr>
        <p:spPr/>
        <p:txBody>
          <a:bodyPr>
            <a:noAutofit/>
          </a:bodyPr>
          <a:lstStyle/>
          <a:p>
            <a:pPr marR="0" algn="l" rtl="0"/>
            <a:r>
              <a:rPr lang="en-US" sz="2400" b="1" i="0" u="none" strike="noStrike" baseline="0" dirty="0">
                <a:solidFill>
                  <a:schemeClr val="tx1"/>
                </a:solidFill>
                <a:latin typeface="Verdana" panose="020B0604030504040204" pitchFamily="34" charset="0"/>
              </a:rPr>
              <a:t>In the Greek, vs. 3-9 is all one sentence.</a:t>
            </a:r>
          </a:p>
          <a:p>
            <a:pPr marR="0" algn="l" rtl="0"/>
            <a:endParaRPr lang="en-US" sz="2400" b="1" i="0" u="none" strike="noStrike" baseline="0" dirty="0">
              <a:solidFill>
                <a:schemeClr val="tx1"/>
              </a:solidFill>
              <a:latin typeface="Verdana" panose="020B0604030504040204" pitchFamily="34" charset="0"/>
            </a:endParaRPr>
          </a:p>
          <a:p>
            <a:pPr marR="0" algn="l" rtl="0"/>
            <a:r>
              <a:rPr lang="en-US" sz="2400" b="1" dirty="0">
                <a:solidFill>
                  <a:schemeClr val="tx1"/>
                </a:solidFill>
                <a:latin typeface="Verdana" panose="020B0604030504040204" pitchFamily="34" charset="0"/>
              </a:rPr>
              <a:t>In English, we divided it into 2 sentences.</a:t>
            </a:r>
          </a:p>
          <a:p>
            <a:pPr marR="0" algn="l" rtl="0"/>
            <a:endParaRPr lang="en-US" sz="2400" b="1" dirty="0">
              <a:solidFill>
                <a:schemeClr val="tx1"/>
              </a:solidFill>
              <a:latin typeface="Verdana" panose="020B0604030504040204" pitchFamily="34" charset="0"/>
            </a:endParaRPr>
          </a:p>
          <a:p>
            <a:pPr marR="0" algn="l" rtl="0"/>
            <a:r>
              <a:rPr lang="en-US" sz="2400" b="1" i="0" u="none" strike="noStrike" baseline="0" dirty="0">
                <a:solidFill>
                  <a:schemeClr val="tx1"/>
                </a:solidFill>
                <a:latin typeface="Verdana" panose="020B0604030504040204" pitchFamily="34" charset="0"/>
              </a:rPr>
              <a:t>Peter mentions our “living hope.”</a:t>
            </a:r>
          </a:p>
        </p:txBody>
      </p:sp>
    </p:spTree>
    <p:extLst>
      <p:ext uri="{BB962C8B-B14F-4D97-AF65-F5344CB8AC3E}">
        <p14:creationId xmlns:p14="http://schemas.microsoft.com/office/powerpoint/2010/main" val="2408007604"/>
      </p:ext>
    </p:extLst>
  </p:cSld>
  <p:clrMapOvr>
    <a:masterClrMapping/>
  </p:clrMapOvr>
  <mc:AlternateContent xmlns:mc="http://schemas.openxmlformats.org/markup-compatibility/2006" xmlns:p14="http://schemas.microsoft.com/office/powerpoint/2010/main">
    <mc:Choice Requires="p14">
      <p:transition spd="slow" p14:dur="2500">
        <p14:glitter pattern="hexagon"/>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31A32-6CF3-45CE-8CB4-29DF3AB026AC}"/>
              </a:ext>
            </a:extLst>
          </p:cNvPr>
          <p:cNvSpPr>
            <a:spLocks noGrp="1"/>
          </p:cNvSpPr>
          <p:nvPr>
            <p:ph type="title"/>
          </p:nvPr>
        </p:nvSpPr>
        <p:spPr>
          <a:xfrm>
            <a:off x="581192" y="702156"/>
            <a:ext cx="11029616" cy="662818"/>
          </a:xfrm>
        </p:spPr>
        <p:txBody>
          <a:bodyPr/>
          <a:lstStyle/>
          <a:p>
            <a:r>
              <a:rPr lang="en-US" dirty="0">
                <a:solidFill>
                  <a:schemeClr val="tx1"/>
                </a:solidFill>
              </a:rPr>
              <a:t>1 – Our hope is the work of god – Vs. 3</a:t>
            </a:r>
          </a:p>
        </p:txBody>
      </p:sp>
      <p:sp>
        <p:nvSpPr>
          <p:cNvPr id="3" name="Content Placeholder 2">
            <a:extLst>
              <a:ext uri="{FF2B5EF4-FFF2-40B4-BE49-F238E27FC236}">
                <a16:creationId xmlns:a16="http://schemas.microsoft.com/office/drawing/2014/main" id="{096C837B-53BB-4D63-99E4-1E8FCF81D9CE}"/>
              </a:ext>
            </a:extLst>
          </p:cNvPr>
          <p:cNvSpPr>
            <a:spLocks noGrp="1"/>
          </p:cNvSpPr>
          <p:nvPr>
            <p:ph idx="1"/>
          </p:nvPr>
        </p:nvSpPr>
        <p:spPr>
          <a:xfrm>
            <a:off x="581192" y="2054087"/>
            <a:ext cx="11029615" cy="4346713"/>
          </a:xfrm>
        </p:spPr>
        <p:txBody>
          <a:bodyPr>
            <a:noAutofit/>
          </a:bodyPr>
          <a:lstStyle/>
          <a:p>
            <a:r>
              <a:rPr lang="en-US" sz="2400" b="1" i="0" u="none" strike="noStrike" baseline="0" dirty="0">
                <a:solidFill>
                  <a:schemeClr val="tx1"/>
                </a:solidFill>
                <a:latin typeface="Verdana" panose="020B0604030504040204" pitchFamily="34" charset="0"/>
              </a:rPr>
              <a:t>According to His abundant mercy</a:t>
            </a:r>
            <a:br>
              <a:rPr lang="en-US" sz="2400" b="1" i="0" u="none" strike="noStrike" baseline="0" dirty="0">
                <a:solidFill>
                  <a:schemeClr val="tx1"/>
                </a:solidFill>
                <a:latin typeface="Verdana" panose="020B0604030504040204" pitchFamily="34" charset="0"/>
              </a:rPr>
            </a:br>
            <a:endParaRPr lang="en-US" sz="2400" b="1" i="0" u="none" strike="noStrike" baseline="0" dirty="0">
              <a:solidFill>
                <a:schemeClr val="tx1"/>
              </a:solidFill>
              <a:latin typeface="Verdana" panose="020B0604030504040204" pitchFamily="34" charset="0"/>
            </a:endParaRPr>
          </a:p>
          <a:p>
            <a:r>
              <a:rPr lang="en-US" sz="2400" b="1" i="0" u="none" strike="noStrike" baseline="0" dirty="0">
                <a:solidFill>
                  <a:schemeClr val="tx1"/>
                </a:solidFill>
                <a:latin typeface="Verdana" panose="020B0604030504040204" pitchFamily="34" charset="0"/>
              </a:rPr>
              <a:t>(1 Peter 1:3)  Blessed </a:t>
            </a:r>
            <a:r>
              <a:rPr lang="en-US" sz="2400" b="1" i="1" u="none" strike="noStrike" baseline="0" dirty="0">
                <a:solidFill>
                  <a:schemeClr val="tx1"/>
                </a:solidFill>
                <a:latin typeface="Verdana" panose="020B0604030504040204" pitchFamily="34" charset="0"/>
              </a:rPr>
              <a:t>be</a:t>
            </a:r>
            <a:r>
              <a:rPr lang="en-US" sz="2400" b="1" i="0" u="none" strike="noStrike" baseline="0" dirty="0">
                <a:solidFill>
                  <a:schemeClr val="tx1"/>
                </a:solidFill>
                <a:latin typeface="Verdana" panose="020B0604030504040204" pitchFamily="34" charset="0"/>
              </a:rPr>
              <a:t> the God and Father of our Lord Jesus Christ, who [1] </a:t>
            </a:r>
            <a:r>
              <a:rPr lang="en-US" sz="2400" b="1" i="0" u="sng" strike="noStrike" baseline="0" dirty="0">
                <a:solidFill>
                  <a:schemeClr val="tx1"/>
                </a:solidFill>
                <a:latin typeface="Verdana" panose="020B0604030504040204" pitchFamily="34" charset="0"/>
              </a:rPr>
              <a:t>according to His abundant mercy</a:t>
            </a:r>
            <a:r>
              <a:rPr lang="en-US" sz="2400" b="1" i="0" u="none" strike="noStrike" baseline="0" dirty="0">
                <a:solidFill>
                  <a:schemeClr val="tx1"/>
                </a:solidFill>
                <a:latin typeface="Verdana" panose="020B0604030504040204" pitchFamily="34" charset="0"/>
              </a:rPr>
              <a:t> has [2] </a:t>
            </a:r>
            <a:r>
              <a:rPr lang="en-US" sz="2400" b="1" i="0" u="sng" strike="noStrike" baseline="0" dirty="0">
                <a:solidFill>
                  <a:schemeClr val="tx1"/>
                </a:solidFill>
                <a:latin typeface="Verdana" panose="020B0604030504040204" pitchFamily="34" charset="0"/>
              </a:rPr>
              <a:t>begotten us again</a:t>
            </a:r>
            <a:r>
              <a:rPr lang="en-US" sz="2400" b="1" i="0" strike="noStrike" baseline="0" dirty="0">
                <a:solidFill>
                  <a:schemeClr val="tx1"/>
                </a:solidFill>
                <a:latin typeface="Verdana" panose="020B0604030504040204" pitchFamily="34" charset="0"/>
              </a:rPr>
              <a:t> </a:t>
            </a:r>
            <a:r>
              <a:rPr lang="en-US" sz="2400" b="1" i="0" u="none" strike="noStrike" baseline="0" dirty="0">
                <a:solidFill>
                  <a:schemeClr val="tx1"/>
                </a:solidFill>
                <a:latin typeface="Verdana" panose="020B0604030504040204" pitchFamily="34" charset="0"/>
              </a:rPr>
              <a:t>to [3] </a:t>
            </a:r>
            <a:r>
              <a:rPr lang="en-US" sz="2400" b="1" i="0" u="sng" strike="noStrike" baseline="0" dirty="0">
                <a:solidFill>
                  <a:schemeClr val="tx1"/>
                </a:solidFill>
                <a:latin typeface="Verdana" panose="020B0604030504040204" pitchFamily="34" charset="0"/>
              </a:rPr>
              <a:t>a living hope</a:t>
            </a:r>
            <a:r>
              <a:rPr lang="en-US" sz="2400" b="1" i="0" strike="noStrike" baseline="0" dirty="0">
                <a:solidFill>
                  <a:schemeClr val="tx1"/>
                </a:solidFill>
                <a:latin typeface="Verdana" panose="020B0604030504040204" pitchFamily="34" charset="0"/>
              </a:rPr>
              <a:t> </a:t>
            </a:r>
            <a:r>
              <a:rPr lang="en-US" sz="2400" b="1" i="0" u="none" strike="noStrike" baseline="0" dirty="0">
                <a:solidFill>
                  <a:schemeClr val="tx1"/>
                </a:solidFill>
                <a:latin typeface="Verdana" panose="020B0604030504040204" pitchFamily="34" charset="0"/>
              </a:rPr>
              <a:t>through the resurrection of Jesus Christ from the dead</a:t>
            </a:r>
            <a:br>
              <a:rPr lang="en-US" sz="2400" b="1" i="0" u="none" strike="noStrike" baseline="0" dirty="0">
                <a:solidFill>
                  <a:schemeClr val="tx1"/>
                </a:solidFill>
                <a:latin typeface="Verdana" panose="020B0604030504040204" pitchFamily="34" charset="0"/>
              </a:rPr>
            </a:br>
            <a:endParaRPr lang="en-US" sz="2400" b="1" i="0" u="none" strike="noStrike" baseline="0" dirty="0">
              <a:solidFill>
                <a:schemeClr val="tx1"/>
              </a:solidFill>
              <a:latin typeface="Verdana" panose="020B0604030504040204" pitchFamily="34" charset="0"/>
            </a:endParaRPr>
          </a:p>
          <a:p>
            <a:r>
              <a:rPr lang="en-US" sz="2400" b="1" dirty="0">
                <a:solidFill>
                  <a:schemeClr val="tx1"/>
                </a:solidFill>
                <a:latin typeface="Verdana" panose="020B0604030504040204" pitchFamily="34" charset="0"/>
              </a:rPr>
              <a:t>We have hope because of the love and mercy of God.</a:t>
            </a:r>
            <a:endParaRPr lang="en-US" sz="2400" b="1" i="0" u="none" strike="noStrike" baseline="0" dirty="0">
              <a:solidFill>
                <a:schemeClr val="tx1"/>
              </a:solidFill>
              <a:latin typeface="Verdana" panose="020B0604030504040204" pitchFamily="34" charset="0"/>
            </a:endParaRPr>
          </a:p>
          <a:p>
            <a:pPr marR="0" algn="l" rtl="0"/>
            <a:endParaRPr lang="en-US" sz="2000" b="1" i="0" u="none" strike="noStrike" baseline="0" dirty="0">
              <a:solidFill>
                <a:schemeClr val="tx1"/>
              </a:solidFill>
              <a:latin typeface="Verdana" panose="020B0604030504040204" pitchFamily="34" charset="0"/>
            </a:endParaRPr>
          </a:p>
        </p:txBody>
      </p:sp>
    </p:spTree>
    <p:extLst>
      <p:ext uri="{BB962C8B-B14F-4D97-AF65-F5344CB8AC3E}">
        <p14:creationId xmlns:p14="http://schemas.microsoft.com/office/powerpoint/2010/main" val="4167644384"/>
      </p:ext>
    </p:extLst>
  </p:cSld>
  <p:clrMapOvr>
    <a:masterClrMapping/>
  </p:clrMapOvr>
  <mc:AlternateContent xmlns:mc="http://schemas.openxmlformats.org/markup-compatibility/2006" xmlns:p14="http://schemas.microsoft.com/office/powerpoint/2010/main">
    <mc:Choice Requires="p14">
      <p:transition spd="slow" p14:dur="2500">
        <p14:glitter pattern="hexagon"/>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31A32-6CF3-45CE-8CB4-29DF3AB026AC}"/>
              </a:ext>
            </a:extLst>
          </p:cNvPr>
          <p:cNvSpPr>
            <a:spLocks noGrp="1"/>
          </p:cNvSpPr>
          <p:nvPr>
            <p:ph type="title"/>
          </p:nvPr>
        </p:nvSpPr>
        <p:spPr>
          <a:xfrm>
            <a:off x="581192" y="702156"/>
            <a:ext cx="11029616" cy="662818"/>
          </a:xfrm>
        </p:spPr>
        <p:txBody>
          <a:bodyPr/>
          <a:lstStyle/>
          <a:p>
            <a:r>
              <a:rPr lang="en-US" dirty="0">
                <a:solidFill>
                  <a:schemeClr val="tx1"/>
                </a:solidFill>
              </a:rPr>
              <a:t>1 – Our hope is the work of god – Vs. 3</a:t>
            </a:r>
          </a:p>
        </p:txBody>
      </p:sp>
      <p:sp>
        <p:nvSpPr>
          <p:cNvPr id="3" name="Content Placeholder 2">
            <a:extLst>
              <a:ext uri="{FF2B5EF4-FFF2-40B4-BE49-F238E27FC236}">
                <a16:creationId xmlns:a16="http://schemas.microsoft.com/office/drawing/2014/main" id="{096C837B-53BB-4D63-99E4-1E8FCF81D9CE}"/>
              </a:ext>
            </a:extLst>
          </p:cNvPr>
          <p:cNvSpPr>
            <a:spLocks noGrp="1"/>
          </p:cNvSpPr>
          <p:nvPr>
            <p:ph idx="1"/>
          </p:nvPr>
        </p:nvSpPr>
        <p:spPr>
          <a:xfrm>
            <a:off x="581192" y="2054087"/>
            <a:ext cx="11029615" cy="4346713"/>
          </a:xfrm>
        </p:spPr>
        <p:txBody>
          <a:bodyPr>
            <a:noAutofit/>
          </a:bodyPr>
          <a:lstStyle/>
          <a:p>
            <a:r>
              <a:rPr lang="en-US" sz="2000" b="1" i="0" u="none" strike="noStrike" baseline="0" dirty="0">
                <a:solidFill>
                  <a:schemeClr val="tx1"/>
                </a:solidFill>
                <a:latin typeface="Verdana" panose="020B0604030504040204" pitchFamily="34" charset="0"/>
              </a:rPr>
              <a:t>He has begotten us again</a:t>
            </a:r>
          </a:p>
          <a:p>
            <a:pPr marR="0" algn="l" rtl="0"/>
            <a:r>
              <a:rPr lang="en-US" sz="2000" b="1" i="0" u="none" strike="noStrike" baseline="0" dirty="0">
                <a:solidFill>
                  <a:schemeClr val="tx1"/>
                </a:solidFill>
                <a:latin typeface="Verdana" panose="020B0604030504040204" pitchFamily="34" charset="0"/>
              </a:rPr>
              <a:t>(John 3:3-5)  Jesus answered and said to him, "Most assuredly, I say to you, unless one is born again, he cannot see the kingdom of God.“ 4)  Nicodemus said to Him, "How can a man be born when he is old? Can he enter a second time into his mother's womb and be born?“ 5)  Jesus answered, "Most assuredly, I say to you, unless one is born of water and the Spirit, he cannot enter the kingdom of God.</a:t>
            </a:r>
          </a:p>
          <a:p>
            <a:pPr marR="0" algn="l" rtl="0"/>
            <a:r>
              <a:rPr lang="en-US" sz="2000" b="1" i="0" u="none" strike="noStrike" baseline="0" dirty="0">
                <a:solidFill>
                  <a:schemeClr val="tx1"/>
                </a:solidFill>
                <a:latin typeface="Verdana" panose="020B0604030504040204" pitchFamily="34" charset="0"/>
              </a:rPr>
              <a:t>(Romans 6:3-4)  Or do you not know that as many of us as were baptized into Christ Jesus were baptized into His death? (4)  Therefore we were buried with Him through baptism into death, that just as Christ was raised from the dead by the glory of the Father, even so we also should walk in newness of life</a:t>
            </a:r>
            <a:r>
              <a:rPr lang="en-US" sz="2000" b="1" dirty="0">
                <a:solidFill>
                  <a:schemeClr val="tx1"/>
                </a:solidFill>
                <a:latin typeface="Verdana" panose="020B0604030504040204" pitchFamily="34" charset="0"/>
              </a:rPr>
              <a:t>.</a:t>
            </a:r>
            <a:endParaRPr lang="en-US" sz="2000" b="1" i="0" u="none" strike="noStrike" baseline="0" dirty="0">
              <a:solidFill>
                <a:schemeClr val="tx1"/>
              </a:solidFill>
              <a:latin typeface="Verdana" panose="020B0604030504040204" pitchFamily="34" charset="0"/>
            </a:endParaRPr>
          </a:p>
          <a:p>
            <a:pPr marR="0" algn="l" rtl="0"/>
            <a:endParaRPr lang="en-US" sz="2000" b="1" i="0" u="none" strike="noStrike" baseline="0" dirty="0">
              <a:solidFill>
                <a:schemeClr val="tx1"/>
              </a:solidFill>
              <a:latin typeface="Verdana" panose="020B0604030504040204" pitchFamily="34" charset="0"/>
            </a:endParaRPr>
          </a:p>
        </p:txBody>
      </p:sp>
    </p:spTree>
    <p:extLst>
      <p:ext uri="{BB962C8B-B14F-4D97-AF65-F5344CB8AC3E}">
        <p14:creationId xmlns:p14="http://schemas.microsoft.com/office/powerpoint/2010/main" val="1548855016"/>
      </p:ext>
    </p:extLst>
  </p:cSld>
  <p:clrMapOvr>
    <a:masterClrMapping/>
  </p:clrMapOvr>
  <mc:AlternateContent xmlns:mc="http://schemas.openxmlformats.org/markup-compatibility/2006" xmlns:p14="http://schemas.microsoft.com/office/powerpoint/2010/main">
    <mc:Choice Requires="p14">
      <p:transition spd="slow" p14:dur="2500">
        <p14:glitter pattern="hexagon"/>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31A32-6CF3-45CE-8CB4-29DF3AB026AC}"/>
              </a:ext>
            </a:extLst>
          </p:cNvPr>
          <p:cNvSpPr>
            <a:spLocks noGrp="1"/>
          </p:cNvSpPr>
          <p:nvPr>
            <p:ph type="title"/>
          </p:nvPr>
        </p:nvSpPr>
        <p:spPr/>
        <p:txBody>
          <a:bodyPr/>
          <a:lstStyle/>
          <a:p>
            <a:r>
              <a:rPr lang="en-US" dirty="0">
                <a:solidFill>
                  <a:schemeClr val="tx1"/>
                </a:solidFill>
              </a:rPr>
              <a:t>1 – Our hope is the work of god – Vs. 3</a:t>
            </a:r>
          </a:p>
        </p:txBody>
      </p:sp>
      <p:sp>
        <p:nvSpPr>
          <p:cNvPr id="3" name="Content Placeholder 2">
            <a:extLst>
              <a:ext uri="{FF2B5EF4-FFF2-40B4-BE49-F238E27FC236}">
                <a16:creationId xmlns:a16="http://schemas.microsoft.com/office/drawing/2014/main" id="{096C837B-53BB-4D63-99E4-1E8FCF81D9CE}"/>
              </a:ext>
            </a:extLst>
          </p:cNvPr>
          <p:cNvSpPr>
            <a:spLocks noGrp="1"/>
          </p:cNvSpPr>
          <p:nvPr>
            <p:ph idx="1"/>
          </p:nvPr>
        </p:nvSpPr>
        <p:spPr/>
        <p:txBody>
          <a:bodyPr>
            <a:noAutofit/>
          </a:bodyPr>
          <a:lstStyle/>
          <a:p>
            <a:r>
              <a:rPr lang="en-US" sz="2000" b="1" dirty="0">
                <a:solidFill>
                  <a:schemeClr val="tx1"/>
                </a:solidFill>
                <a:latin typeface="Verdana" panose="020B0604030504040204" pitchFamily="34" charset="0"/>
              </a:rPr>
              <a:t>To a living hope</a:t>
            </a:r>
          </a:p>
          <a:p>
            <a:r>
              <a:rPr lang="en-US" sz="2000" b="1" i="0" u="none" strike="noStrike" baseline="0" dirty="0">
                <a:solidFill>
                  <a:schemeClr val="tx1"/>
                </a:solidFill>
                <a:latin typeface="Verdana" panose="020B0604030504040204" pitchFamily="34" charset="0"/>
              </a:rPr>
              <a:t>(1 Corinthians 15:20)  But now Christ is risen from the dead, </a:t>
            </a:r>
            <a:r>
              <a:rPr lang="en-US" sz="2000" b="1" i="1" u="none" strike="noStrike" baseline="0" dirty="0">
                <a:solidFill>
                  <a:schemeClr val="tx1"/>
                </a:solidFill>
                <a:latin typeface="Verdana" panose="020B0604030504040204" pitchFamily="34" charset="0"/>
              </a:rPr>
              <a:t>and</a:t>
            </a:r>
            <a:r>
              <a:rPr lang="en-US" sz="2000" b="1" i="0" u="none" strike="noStrike" baseline="0" dirty="0">
                <a:solidFill>
                  <a:schemeClr val="tx1"/>
                </a:solidFill>
                <a:latin typeface="Verdana" panose="020B0604030504040204" pitchFamily="34" charset="0"/>
              </a:rPr>
              <a:t> has become the first fruits of those who have fallen asleep.</a:t>
            </a:r>
          </a:p>
          <a:p>
            <a:pPr marR="0" algn="l" rtl="0"/>
            <a:r>
              <a:rPr lang="en-US" sz="2000" b="1" i="0" u="none" strike="noStrike" baseline="0" dirty="0">
                <a:solidFill>
                  <a:schemeClr val="tx1"/>
                </a:solidFill>
                <a:latin typeface="Verdana" panose="020B0604030504040204" pitchFamily="34" charset="0"/>
              </a:rPr>
              <a:t>(1 Thessalonians 4:13-14)  But I do not want you to be ignorant, brethren, concerning those who have fallen asleep, lest you sorrow as others who have no hope. (14)  For if we believe that Jesus died and rose again, even so God will bring with Him those who sleep in Jesus.</a:t>
            </a:r>
          </a:p>
        </p:txBody>
      </p:sp>
    </p:spTree>
    <p:extLst>
      <p:ext uri="{BB962C8B-B14F-4D97-AF65-F5344CB8AC3E}">
        <p14:creationId xmlns:p14="http://schemas.microsoft.com/office/powerpoint/2010/main" val="680538372"/>
      </p:ext>
    </p:extLst>
  </p:cSld>
  <p:clrMapOvr>
    <a:masterClrMapping/>
  </p:clrMapOvr>
  <mc:AlternateContent xmlns:mc="http://schemas.openxmlformats.org/markup-compatibility/2006" xmlns:p14="http://schemas.microsoft.com/office/powerpoint/2010/main">
    <mc:Choice Requires="p14">
      <p:transition spd="slow" p14:dur="2500">
        <p14:glitter pattern="hexagon"/>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31A32-6CF3-45CE-8CB4-29DF3AB026AC}"/>
              </a:ext>
            </a:extLst>
          </p:cNvPr>
          <p:cNvSpPr>
            <a:spLocks noGrp="1"/>
          </p:cNvSpPr>
          <p:nvPr>
            <p:ph type="title"/>
          </p:nvPr>
        </p:nvSpPr>
        <p:spPr/>
        <p:txBody>
          <a:bodyPr/>
          <a:lstStyle/>
          <a:p>
            <a:r>
              <a:rPr lang="en-US" dirty="0">
                <a:solidFill>
                  <a:schemeClr val="tx1"/>
                </a:solidFill>
              </a:rPr>
              <a:t>2 – hope is kept (reserved) for the faithful</a:t>
            </a:r>
          </a:p>
        </p:txBody>
      </p:sp>
      <p:sp>
        <p:nvSpPr>
          <p:cNvPr id="3" name="Content Placeholder 2">
            <a:extLst>
              <a:ext uri="{FF2B5EF4-FFF2-40B4-BE49-F238E27FC236}">
                <a16:creationId xmlns:a16="http://schemas.microsoft.com/office/drawing/2014/main" id="{096C837B-53BB-4D63-99E4-1E8FCF81D9CE}"/>
              </a:ext>
            </a:extLst>
          </p:cNvPr>
          <p:cNvSpPr>
            <a:spLocks noGrp="1"/>
          </p:cNvSpPr>
          <p:nvPr>
            <p:ph idx="1"/>
          </p:nvPr>
        </p:nvSpPr>
        <p:spPr/>
        <p:txBody>
          <a:bodyPr>
            <a:noAutofit/>
          </a:bodyPr>
          <a:lstStyle/>
          <a:p>
            <a:r>
              <a:rPr lang="en-US" sz="2400" b="1" dirty="0">
                <a:solidFill>
                  <a:schemeClr val="tx1"/>
                </a:solidFill>
                <a:latin typeface="Verdana" panose="020B0604030504040204" pitchFamily="34" charset="0"/>
              </a:rPr>
              <a:t>Vs. 4 – To an inheritance incorruptible</a:t>
            </a:r>
          </a:p>
          <a:p>
            <a:r>
              <a:rPr lang="en-US" sz="2400" b="1" i="0" u="none" strike="noStrike" baseline="0" dirty="0">
                <a:solidFill>
                  <a:schemeClr val="tx1"/>
                </a:solidFill>
                <a:latin typeface="Verdana" panose="020B0604030504040204" pitchFamily="34" charset="0"/>
              </a:rPr>
              <a:t>Incorruptible = permanent, does not fade away</a:t>
            </a:r>
          </a:p>
          <a:p>
            <a:r>
              <a:rPr lang="en-US" sz="2400" b="1" dirty="0">
                <a:solidFill>
                  <a:schemeClr val="tx1"/>
                </a:solidFill>
                <a:latin typeface="Verdana" panose="020B0604030504040204" pitchFamily="34" charset="0"/>
              </a:rPr>
              <a:t>Greek word </a:t>
            </a:r>
            <a:r>
              <a:rPr lang="en-US" sz="2400" b="1">
                <a:solidFill>
                  <a:schemeClr val="tx1"/>
                </a:solidFill>
                <a:latin typeface="Verdana" panose="020B0604030504040204" pitchFamily="34" charset="0"/>
              </a:rPr>
              <a:t>– Amaranth </a:t>
            </a:r>
            <a:r>
              <a:rPr lang="en-US" sz="2400" b="1" dirty="0">
                <a:solidFill>
                  <a:schemeClr val="tx1"/>
                </a:solidFill>
                <a:latin typeface="Verdana" panose="020B0604030504040204" pitchFamily="34" charset="0"/>
              </a:rPr>
              <a:t>– fabled flowed whose bloom never failed</a:t>
            </a:r>
            <a:endParaRPr lang="en-US" sz="2400" b="1" i="0" u="none" strike="noStrike" baseline="0" dirty="0">
              <a:solidFill>
                <a:schemeClr val="tx1"/>
              </a:solidFill>
              <a:latin typeface="Verdana" panose="020B0604030504040204" pitchFamily="34" charset="0"/>
            </a:endParaRPr>
          </a:p>
        </p:txBody>
      </p:sp>
    </p:spTree>
    <p:extLst>
      <p:ext uri="{BB962C8B-B14F-4D97-AF65-F5344CB8AC3E}">
        <p14:creationId xmlns:p14="http://schemas.microsoft.com/office/powerpoint/2010/main" val="4221653664"/>
      </p:ext>
    </p:extLst>
  </p:cSld>
  <p:clrMapOvr>
    <a:masterClrMapping/>
  </p:clrMapOvr>
  <mc:AlternateContent xmlns:mc="http://schemas.openxmlformats.org/markup-compatibility/2006" xmlns:p14="http://schemas.microsoft.com/office/powerpoint/2010/main">
    <mc:Choice Requires="p14">
      <p:transition spd="slow" p14:dur="2500">
        <p14:glitter pattern="hexagon"/>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31A32-6CF3-45CE-8CB4-29DF3AB026AC}"/>
              </a:ext>
            </a:extLst>
          </p:cNvPr>
          <p:cNvSpPr>
            <a:spLocks noGrp="1"/>
          </p:cNvSpPr>
          <p:nvPr>
            <p:ph type="title"/>
          </p:nvPr>
        </p:nvSpPr>
        <p:spPr/>
        <p:txBody>
          <a:bodyPr/>
          <a:lstStyle/>
          <a:p>
            <a:r>
              <a:rPr lang="en-US" dirty="0">
                <a:solidFill>
                  <a:schemeClr val="tx1"/>
                </a:solidFill>
              </a:rPr>
              <a:t>2 – hope is kept (reserved) for the faithful</a:t>
            </a:r>
          </a:p>
        </p:txBody>
      </p:sp>
      <p:sp>
        <p:nvSpPr>
          <p:cNvPr id="3" name="Content Placeholder 2">
            <a:extLst>
              <a:ext uri="{FF2B5EF4-FFF2-40B4-BE49-F238E27FC236}">
                <a16:creationId xmlns:a16="http://schemas.microsoft.com/office/drawing/2014/main" id="{096C837B-53BB-4D63-99E4-1E8FCF81D9CE}"/>
              </a:ext>
            </a:extLst>
          </p:cNvPr>
          <p:cNvSpPr>
            <a:spLocks noGrp="1"/>
          </p:cNvSpPr>
          <p:nvPr>
            <p:ph idx="1"/>
          </p:nvPr>
        </p:nvSpPr>
        <p:spPr/>
        <p:txBody>
          <a:bodyPr>
            <a:noAutofit/>
          </a:bodyPr>
          <a:lstStyle/>
          <a:p>
            <a:r>
              <a:rPr lang="en-US" sz="2400" b="1" dirty="0">
                <a:solidFill>
                  <a:schemeClr val="tx1"/>
                </a:solidFill>
                <a:latin typeface="Verdana" panose="020B0604030504040204" pitchFamily="34" charset="0"/>
              </a:rPr>
              <a:t>Vs. 4 – Reserved in heaven for you</a:t>
            </a:r>
          </a:p>
          <a:p>
            <a:r>
              <a:rPr lang="en-US" sz="2400" b="1" i="0" u="none" strike="noStrike" baseline="0" dirty="0">
                <a:solidFill>
                  <a:schemeClr val="tx1"/>
                </a:solidFill>
                <a:latin typeface="Verdana" panose="020B0604030504040204" pitchFamily="34" charset="0"/>
              </a:rPr>
              <a:t>Reserved = God is the protector, guardian of our hope</a:t>
            </a:r>
          </a:p>
          <a:p>
            <a:endParaRPr lang="en-US" sz="2400" b="1" i="0" u="none" strike="noStrike" baseline="0" dirty="0">
              <a:solidFill>
                <a:schemeClr val="tx1"/>
              </a:solidFill>
              <a:latin typeface="Verdana" panose="020B0604030504040204" pitchFamily="34" charset="0"/>
            </a:endParaRPr>
          </a:p>
          <a:p>
            <a:r>
              <a:rPr lang="en-US" sz="2400" b="1" dirty="0">
                <a:solidFill>
                  <a:schemeClr val="tx1"/>
                </a:solidFill>
                <a:latin typeface="Verdana" panose="020B0604030504040204" pitchFamily="34" charset="0"/>
              </a:rPr>
              <a:t>Vs. 5  - Kept by they power of God</a:t>
            </a:r>
          </a:p>
          <a:p>
            <a:r>
              <a:rPr lang="en-US" sz="2400" b="1" i="0" u="none" strike="noStrike" baseline="0" dirty="0">
                <a:solidFill>
                  <a:schemeClr val="tx1"/>
                </a:solidFill>
                <a:latin typeface="Verdana" panose="020B0604030504040204" pitchFamily="34" charset="0"/>
              </a:rPr>
              <a:t>Kept – guard, military protection</a:t>
            </a:r>
          </a:p>
        </p:txBody>
      </p:sp>
    </p:spTree>
    <p:extLst>
      <p:ext uri="{BB962C8B-B14F-4D97-AF65-F5344CB8AC3E}">
        <p14:creationId xmlns:p14="http://schemas.microsoft.com/office/powerpoint/2010/main" val="2757189701"/>
      </p:ext>
    </p:extLst>
  </p:cSld>
  <p:clrMapOvr>
    <a:masterClrMapping/>
  </p:clrMapOvr>
  <mc:AlternateContent xmlns:mc="http://schemas.openxmlformats.org/markup-compatibility/2006" xmlns:p14="http://schemas.microsoft.com/office/powerpoint/2010/main">
    <mc:Choice Requires="p14">
      <p:transition spd="slow" p14:dur="2500">
        <p14:glitter pattern="hexagon"/>
      </p:transition>
    </mc:Choice>
    <mc:Fallback xmlns="">
      <p:transition spd="slow">
        <p:fade/>
      </p:transition>
    </mc:Fallback>
  </mc:AlternateContent>
</p:sld>
</file>

<file path=ppt/theme/theme1.xml><?xml version="1.0" encoding="utf-8"?>
<a:theme xmlns:a="http://schemas.openxmlformats.org/drawingml/2006/main" name="DividendVTI">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Dividend">
      <a:majorFont>
        <a:latin typeface="Franklin Gothic Demi"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VTI" id="{97558BDE-0B66-457C-BB6F-7B1B22DAA9B8}" vid="{F53508A3-AC60-448A-AF37-934D5F1A0D5E}"/>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a410dd7f93c95333ffa1b60ed6adedd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a936d9baba76aa3866493feff160faab"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D289AE2-D2AE-49D1-AFAC-3A79F6794255}">
  <ds:schemaRefs>
    <ds:schemaRef ds:uri="http://schemas.microsoft.com/office/2006/metadata/properties"/>
    <ds:schemaRef ds:uri="http://schemas.microsoft.com/office/infopath/2007/PartnerControls"/>
    <ds:schemaRef ds:uri="71af3243-3dd4-4a8d-8c0d-dd76da1f02a5"/>
  </ds:schemaRefs>
</ds:datastoreItem>
</file>

<file path=customXml/itemProps2.xml><?xml version="1.0" encoding="utf-8"?>
<ds:datastoreItem xmlns:ds="http://schemas.openxmlformats.org/officeDocument/2006/customXml" ds:itemID="{41E7CA09-9778-4414-AE97-8064B12DA30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27BD4C1-B6B1-4715-ABF9-E660A51A4EA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{61221E6A-C963-43E4-93A6-465685B1A780}tf33552983_win32</Template>
  <TotalTime>75</TotalTime>
  <Words>1016</Words>
  <Application>Microsoft Office PowerPoint</Application>
  <PresentationFormat>Widescreen</PresentationFormat>
  <Paragraphs>67</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Franklin Gothic Book</vt:lpstr>
      <vt:lpstr>Franklin Gothic Demi</vt:lpstr>
      <vt:lpstr>Verdana</vt:lpstr>
      <vt:lpstr>Wingdings 2</vt:lpstr>
      <vt:lpstr>DividendVTI</vt:lpstr>
      <vt:lpstr>A living hope</vt:lpstr>
      <vt:lpstr>The text – 1 peter 1:3-5</vt:lpstr>
      <vt:lpstr>The text – 1 peter 1:6-9</vt:lpstr>
      <vt:lpstr>The text – 1 peter 1:3-9</vt:lpstr>
      <vt:lpstr>1 – Our hope is the work of god – Vs. 3</vt:lpstr>
      <vt:lpstr>1 – Our hope is the work of god – Vs. 3</vt:lpstr>
      <vt:lpstr>1 – Our hope is the work of god – Vs. 3</vt:lpstr>
      <vt:lpstr>2 – hope is kept (reserved) for the faithful</vt:lpstr>
      <vt:lpstr>2 – hope is kept (reserved) for the faithful</vt:lpstr>
      <vt:lpstr>2 – hope is kept (reserved) for the faithful</vt:lpstr>
      <vt:lpstr>3 – Our hope produces rejoicing</vt:lpstr>
      <vt:lpstr>3 – Our hope produces rejoicing</vt:lpstr>
      <vt:lpstr>3 – Our hope produces rejoicing</vt:lpstr>
      <vt:lpstr>3 – Our hope produces rejoicing</vt:lpstr>
      <vt:lpstr>A living hope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living hope</dc:title>
  <dc:creator>Manly Luscombe</dc:creator>
  <cp:lastModifiedBy>Manly Luscombe</cp:lastModifiedBy>
  <cp:revision>8</cp:revision>
  <dcterms:created xsi:type="dcterms:W3CDTF">2020-12-15T14:49:36Z</dcterms:created>
  <dcterms:modified xsi:type="dcterms:W3CDTF">2021-01-16T18:43:22Z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