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3" r:id="rId6"/>
    <p:sldId id="261" r:id="rId7"/>
    <p:sldId id="264" r:id="rId8"/>
    <p:sldId id="265" r:id="rId9"/>
    <p:sldId id="266" r:id="rId10"/>
    <p:sldId id="267" r:id="rId11"/>
    <p:sldId id="269" r:id="rId12"/>
    <p:sldId id="268" r:id="rId13"/>
    <p:sldId id="270" r:id="rId14"/>
    <p:sldId id="271" r:id="rId15"/>
    <p:sldId id="272"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F56B8D-208E-400D-901C-F6B6DABEE989}" v="16" dt="2023-09-25T18:40:51.9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01F56B8D-208E-400D-901C-F6B6DABEE989}"/>
    <pc:docChg chg="custSel addSld delSld modSld sldOrd modMainMaster">
      <pc:chgData name="Account Update" userId="d66a401e1e7a39bf" providerId="LiveId" clId="{01F56B8D-208E-400D-901C-F6B6DABEE989}" dt="2023-09-25T18:43:55.805" v="963" actId="115"/>
      <pc:docMkLst>
        <pc:docMk/>
      </pc:docMkLst>
      <pc:sldChg chg="addSp modSp mod modTransition setBg">
        <pc:chgData name="Account Update" userId="d66a401e1e7a39bf" providerId="LiveId" clId="{01F56B8D-208E-400D-901C-F6B6DABEE989}" dt="2023-09-25T18:40:51.925" v="961"/>
        <pc:sldMkLst>
          <pc:docMk/>
          <pc:sldMk cId="842706503" sldId="256"/>
        </pc:sldMkLst>
        <pc:spChg chg="mod">
          <ac:chgData name="Account Update" userId="d66a401e1e7a39bf" providerId="LiveId" clId="{01F56B8D-208E-400D-901C-F6B6DABEE989}" dt="2023-09-24T19:03:53.527" v="22" actId="14100"/>
          <ac:spMkLst>
            <pc:docMk/>
            <pc:sldMk cId="842706503" sldId="256"/>
            <ac:spMk id="2" creationId="{7DDDC203-4798-294E-740F-0B5D80FFEEE1}"/>
          </ac:spMkLst>
        </pc:spChg>
        <pc:spChg chg="mod">
          <ac:chgData name="Account Update" userId="d66a401e1e7a39bf" providerId="LiveId" clId="{01F56B8D-208E-400D-901C-F6B6DABEE989}" dt="2023-09-24T19:05:18.403" v="53" actId="27636"/>
          <ac:spMkLst>
            <pc:docMk/>
            <pc:sldMk cId="842706503" sldId="256"/>
            <ac:spMk id="3" creationId="{049F6317-3FC3-DBBD-696E-F2D6BAEEFD7C}"/>
          </ac:spMkLst>
        </pc:spChg>
        <pc:picChg chg="add mod ord">
          <ac:chgData name="Account Update" userId="d66a401e1e7a39bf" providerId="LiveId" clId="{01F56B8D-208E-400D-901C-F6B6DABEE989}" dt="2023-09-24T19:06:12.895" v="55" actId="14100"/>
          <ac:picMkLst>
            <pc:docMk/>
            <pc:sldMk cId="842706503" sldId="256"/>
            <ac:picMk id="4" creationId="{237E6DD8-D758-1334-A8C4-25047F348E5A}"/>
          </ac:picMkLst>
        </pc:picChg>
      </pc:sldChg>
      <pc:sldChg chg="modSp add mod modTransition setBg">
        <pc:chgData name="Account Update" userId="d66a401e1e7a39bf" providerId="LiveId" clId="{01F56B8D-208E-400D-901C-F6B6DABEE989}" dt="2023-09-25T18:40:51.925" v="961"/>
        <pc:sldMkLst>
          <pc:docMk/>
          <pc:sldMk cId="4031012832" sldId="257"/>
        </pc:sldMkLst>
        <pc:spChg chg="mod">
          <ac:chgData name="Account Update" userId="d66a401e1e7a39bf" providerId="LiveId" clId="{01F56B8D-208E-400D-901C-F6B6DABEE989}" dt="2023-09-24T19:13:51.281" v="179" actId="14100"/>
          <ac:spMkLst>
            <pc:docMk/>
            <pc:sldMk cId="4031012832" sldId="257"/>
            <ac:spMk id="2" creationId="{7DDDC203-4798-294E-740F-0B5D80FFEEE1}"/>
          </ac:spMkLst>
        </pc:spChg>
        <pc:spChg chg="mod">
          <ac:chgData name="Account Update" userId="d66a401e1e7a39bf" providerId="LiveId" clId="{01F56B8D-208E-400D-901C-F6B6DABEE989}" dt="2023-09-24T19:14:36.255" v="186" actId="14100"/>
          <ac:spMkLst>
            <pc:docMk/>
            <pc:sldMk cId="4031012832" sldId="257"/>
            <ac:spMk id="3" creationId="{049F6317-3FC3-DBBD-696E-F2D6BAEEFD7C}"/>
          </ac:spMkLst>
        </pc:spChg>
        <pc:picChg chg="mod">
          <ac:chgData name="Account Update" userId="d66a401e1e7a39bf" providerId="LiveId" clId="{01F56B8D-208E-400D-901C-F6B6DABEE989}" dt="2023-09-24T19:08:38.135" v="141" actId="1076"/>
          <ac:picMkLst>
            <pc:docMk/>
            <pc:sldMk cId="4031012832" sldId="257"/>
            <ac:picMk id="4" creationId="{237E6DD8-D758-1334-A8C4-25047F348E5A}"/>
          </ac:picMkLst>
        </pc:picChg>
      </pc:sldChg>
      <pc:sldChg chg="modSp new mod modTransition">
        <pc:chgData name="Account Update" userId="d66a401e1e7a39bf" providerId="LiveId" clId="{01F56B8D-208E-400D-901C-F6B6DABEE989}" dt="2023-09-25T18:40:51.925" v="961"/>
        <pc:sldMkLst>
          <pc:docMk/>
          <pc:sldMk cId="1912180140" sldId="258"/>
        </pc:sldMkLst>
        <pc:spChg chg="mod">
          <ac:chgData name="Account Update" userId="d66a401e1e7a39bf" providerId="LiveId" clId="{01F56B8D-208E-400D-901C-F6B6DABEE989}" dt="2023-09-24T19:14:20.472" v="185" actId="20577"/>
          <ac:spMkLst>
            <pc:docMk/>
            <pc:sldMk cId="1912180140" sldId="258"/>
            <ac:spMk id="2" creationId="{7C9C8770-9C7D-7A57-E051-62CD0102B246}"/>
          </ac:spMkLst>
        </pc:spChg>
        <pc:spChg chg="mod">
          <ac:chgData name="Account Update" userId="d66a401e1e7a39bf" providerId="LiveId" clId="{01F56B8D-208E-400D-901C-F6B6DABEE989}" dt="2023-09-24T19:13:18.411" v="175" actId="255"/>
          <ac:spMkLst>
            <pc:docMk/>
            <pc:sldMk cId="1912180140" sldId="258"/>
            <ac:spMk id="3" creationId="{832E456D-3600-A3BA-F5CF-DE42AACB627F}"/>
          </ac:spMkLst>
        </pc:spChg>
      </pc:sldChg>
      <pc:sldChg chg="new del">
        <pc:chgData name="Account Update" userId="d66a401e1e7a39bf" providerId="LiveId" clId="{01F56B8D-208E-400D-901C-F6B6DABEE989}" dt="2023-09-25T15:05:54.758" v="414" actId="47"/>
        <pc:sldMkLst>
          <pc:docMk/>
          <pc:sldMk cId="1802417009" sldId="259"/>
        </pc:sldMkLst>
      </pc:sldChg>
      <pc:sldChg chg="modSp add mod modTransition">
        <pc:chgData name="Account Update" userId="d66a401e1e7a39bf" providerId="LiveId" clId="{01F56B8D-208E-400D-901C-F6B6DABEE989}" dt="2023-09-25T18:40:51.925" v="961"/>
        <pc:sldMkLst>
          <pc:docMk/>
          <pc:sldMk cId="1431488627" sldId="260"/>
        </pc:sldMkLst>
        <pc:spChg chg="mod">
          <ac:chgData name="Account Update" userId="d66a401e1e7a39bf" providerId="LiveId" clId="{01F56B8D-208E-400D-901C-F6B6DABEE989}" dt="2023-09-25T14:57:03.610" v="215" actId="20577"/>
          <ac:spMkLst>
            <pc:docMk/>
            <pc:sldMk cId="1431488627" sldId="260"/>
            <ac:spMk id="2" creationId="{7C9C8770-9C7D-7A57-E051-62CD0102B246}"/>
          </ac:spMkLst>
        </pc:spChg>
        <pc:spChg chg="mod">
          <ac:chgData name="Account Update" userId="d66a401e1e7a39bf" providerId="LiveId" clId="{01F56B8D-208E-400D-901C-F6B6DABEE989}" dt="2023-09-25T14:58:33.509" v="238" actId="6549"/>
          <ac:spMkLst>
            <pc:docMk/>
            <pc:sldMk cId="1431488627" sldId="260"/>
            <ac:spMk id="3" creationId="{832E456D-3600-A3BA-F5CF-DE42AACB627F}"/>
          </ac:spMkLst>
        </pc:spChg>
      </pc:sldChg>
      <pc:sldChg chg="modSp add mod modTransition">
        <pc:chgData name="Account Update" userId="d66a401e1e7a39bf" providerId="LiveId" clId="{01F56B8D-208E-400D-901C-F6B6DABEE989}" dt="2023-09-25T18:40:51.925" v="961"/>
        <pc:sldMkLst>
          <pc:docMk/>
          <pc:sldMk cId="534228416" sldId="261"/>
        </pc:sldMkLst>
        <pc:spChg chg="mod">
          <ac:chgData name="Account Update" userId="d66a401e1e7a39bf" providerId="LiveId" clId="{01F56B8D-208E-400D-901C-F6B6DABEE989}" dt="2023-09-25T15:00:27.364" v="348" actId="20577"/>
          <ac:spMkLst>
            <pc:docMk/>
            <pc:sldMk cId="534228416" sldId="261"/>
            <ac:spMk id="3" creationId="{832E456D-3600-A3BA-F5CF-DE42AACB627F}"/>
          </ac:spMkLst>
        </pc:spChg>
      </pc:sldChg>
      <pc:sldChg chg="modSp add del mod">
        <pc:chgData name="Account Update" userId="d66a401e1e7a39bf" providerId="LiveId" clId="{01F56B8D-208E-400D-901C-F6B6DABEE989}" dt="2023-09-25T18:05:30.431" v="495" actId="47"/>
        <pc:sldMkLst>
          <pc:docMk/>
          <pc:sldMk cId="1286982406" sldId="262"/>
        </pc:sldMkLst>
        <pc:spChg chg="mod">
          <ac:chgData name="Account Update" userId="d66a401e1e7a39bf" providerId="LiveId" clId="{01F56B8D-208E-400D-901C-F6B6DABEE989}" dt="2023-09-25T15:02:36.745" v="390" actId="6549"/>
          <ac:spMkLst>
            <pc:docMk/>
            <pc:sldMk cId="1286982406" sldId="262"/>
            <ac:spMk id="3" creationId="{832E456D-3600-A3BA-F5CF-DE42AACB627F}"/>
          </ac:spMkLst>
        </pc:spChg>
      </pc:sldChg>
      <pc:sldChg chg="modSp add mod ord modTransition">
        <pc:chgData name="Account Update" userId="d66a401e1e7a39bf" providerId="LiveId" clId="{01F56B8D-208E-400D-901C-F6B6DABEE989}" dt="2023-09-25T18:40:51.925" v="961"/>
        <pc:sldMkLst>
          <pc:docMk/>
          <pc:sldMk cId="2895859223" sldId="263"/>
        </pc:sldMkLst>
        <pc:spChg chg="mod">
          <ac:chgData name="Account Update" userId="d66a401e1e7a39bf" providerId="LiveId" clId="{01F56B8D-208E-400D-901C-F6B6DABEE989}" dt="2023-09-25T15:05:46.842" v="413" actId="20577"/>
          <ac:spMkLst>
            <pc:docMk/>
            <pc:sldMk cId="2895859223" sldId="263"/>
            <ac:spMk id="3" creationId="{832E456D-3600-A3BA-F5CF-DE42AACB627F}"/>
          </ac:spMkLst>
        </pc:spChg>
      </pc:sldChg>
      <pc:sldChg chg="modSp add mod modTransition">
        <pc:chgData name="Account Update" userId="d66a401e1e7a39bf" providerId="LiveId" clId="{01F56B8D-208E-400D-901C-F6B6DABEE989}" dt="2023-09-25T18:40:51.925" v="961"/>
        <pc:sldMkLst>
          <pc:docMk/>
          <pc:sldMk cId="2695093323" sldId="264"/>
        </pc:sldMkLst>
        <pc:spChg chg="mod">
          <ac:chgData name="Account Update" userId="d66a401e1e7a39bf" providerId="LiveId" clId="{01F56B8D-208E-400D-901C-F6B6DABEE989}" dt="2023-09-25T15:07:59.394" v="465" actId="20577"/>
          <ac:spMkLst>
            <pc:docMk/>
            <pc:sldMk cId="2695093323" sldId="264"/>
            <ac:spMk id="3" creationId="{832E456D-3600-A3BA-F5CF-DE42AACB627F}"/>
          </ac:spMkLst>
        </pc:spChg>
      </pc:sldChg>
      <pc:sldChg chg="modSp add mod modTransition">
        <pc:chgData name="Account Update" userId="d66a401e1e7a39bf" providerId="LiveId" clId="{01F56B8D-208E-400D-901C-F6B6DABEE989}" dt="2023-09-25T18:40:51.925" v="961"/>
        <pc:sldMkLst>
          <pc:docMk/>
          <pc:sldMk cId="332631086" sldId="265"/>
        </pc:sldMkLst>
        <pc:spChg chg="mod">
          <ac:chgData name="Account Update" userId="d66a401e1e7a39bf" providerId="LiveId" clId="{01F56B8D-208E-400D-901C-F6B6DABEE989}" dt="2023-09-25T18:18:30.506" v="654" actId="6549"/>
          <ac:spMkLst>
            <pc:docMk/>
            <pc:sldMk cId="332631086" sldId="265"/>
            <ac:spMk id="3" creationId="{832E456D-3600-A3BA-F5CF-DE42AACB627F}"/>
          </ac:spMkLst>
        </pc:spChg>
      </pc:sldChg>
      <pc:sldChg chg="modSp add mod modTransition">
        <pc:chgData name="Account Update" userId="d66a401e1e7a39bf" providerId="LiveId" clId="{01F56B8D-208E-400D-901C-F6B6DABEE989}" dt="2023-09-25T18:40:51.925" v="961"/>
        <pc:sldMkLst>
          <pc:docMk/>
          <pc:sldMk cId="2390032765" sldId="266"/>
        </pc:sldMkLst>
        <pc:spChg chg="mod">
          <ac:chgData name="Account Update" userId="d66a401e1e7a39bf" providerId="LiveId" clId="{01F56B8D-208E-400D-901C-F6B6DABEE989}" dt="2023-09-25T18:14:56.634" v="526"/>
          <ac:spMkLst>
            <pc:docMk/>
            <pc:sldMk cId="2390032765" sldId="266"/>
            <ac:spMk id="2" creationId="{7C9C8770-9C7D-7A57-E051-62CD0102B246}"/>
          </ac:spMkLst>
        </pc:spChg>
        <pc:spChg chg="mod">
          <ac:chgData name="Account Update" userId="d66a401e1e7a39bf" providerId="LiveId" clId="{01F56B8D-208E-400D-901C-F6B6DABEE989}" dt="2023-09-25T18:17:40.978" v="653" actId="122"/>
          <ac:spMkLst>
            <pc:docMk/>
            <pc:sldMk cId="2390032765" sldId="266"/>
            <ac:spMk id="3" creationId="{832E456D-3600-A3BA-F5CF-DE42AACB627F}"/>
          </ac:spMkLst>
        </pc:spChg>
      </pc:sldChg>
      <pc:sldChg chg="modSp add mod modTransition">
        <pc:chgData name="Account Update" userId="d66a401e1e7a39bf" providerId="LiveId" clId="{01F56B8D-208E-400D-901C-F6B6DABEE989}" dt="2023-09-25T18:43:55.805" v="963" actId="115"/>
        <pc:sldMkLst>
          <pc:docMk/>
          <pc:sldMk cId="1125225913" sldId="267"/>
        </pc:sldMkLst>
        <pc:spChg chg="mod">
          <ac:chgData name="Account Update" userId="d66a401e1e7a39bf" providerId="LiveId" clId="{01F56B8D-208E-400D-901C-F6B6DABEE989}" dt="2023-09-25T18:06:28.021" v="525" actId="20577"/>
          <ac:spMkLst>
            <pc:docMk/>
            <pc:sldMk cId="1125225913" sldId="267"/>
            <ac:spMk id="2" creationId="{7C9C8770-9C7D-7A57-E051-62CD0102B246}"/>
          </ac:spMkLst>
        </pc:spChg>
        <pc:spChg chg="mod">
          <ac:chgData name="Account Update" userId="d66a401e1e7a39bf" providerId="LiveId" clId="{01F56B8D-208E-400D-901C-F6B6DABEE989}" dt="2023-09-25T18:43:55.805" v="963" actId="115"/>
          <ac:spMkLst>
            <pc:docMk/>
            <pc:sldMk cId="1125225913" sldId="267"/>
            <ac:spMk id="3" creationId="{832E456D-3600-A3BA-F5CF-DE42AACB627F}"/>
          </ac:spMkLst>
        </pc:spChg>
      </pc:sldChg>
      <pc:sldChg chg="modSp add mod modTransition">
        <pc:chgData name="Account Update" userId="d66a401e1e7a39bf" providerId="LiveId" clId="{01F56B8D-208E-400D-901C-F6B6DABEE989}" dt="2023-09-25T18:40:51.925" v="961"/>
        <pc:sldMkLst>
          <pc:docMk/>
          <pc:sldMk cId="2639649744" sldId="268"/>
        </pc:sldMkLst>
        <pc:spChg chg="mod">
          <ac:chgData name="Account Update" userId="d66a401e1e7a39bf" providerId="LiveId" clId="{01F56B8D-208E-400D-901C-F6B6DABEE989}" dt="2023-09-25T18:37:07.024" v="822" actId="115"/>
          <ac:spMkLst>
            <pc:docMk/>
            <pc:sldMk cId="2639649744" sldId="268"/>
            <ac:spMk id="3" creationId="{832E456D-3600-A3BA-F5CF-DE42AACB627F}"/>
          </ac:spMkLst>
        </pc:spChg>
      </pc:sldChg>
      <pc:sldChg chg="modSp add mod ord modTransition">
        <pc:chgData name="Account Update" userId="d66a401e1e7a39bf" providerId="LiveId" clId="{01F56B8D-208E-400D-901C-F6B6DABEE989}" dt="2023-09-25T18:40:51.925" v="961"/>
        <pc:sldMkLst>
          <pc:docMk/>
          <pc:sldMk cId="992622373" sldId="269"/>
        </pc:sldMkLst>
        <pc:spChg chg="mod">
          <ac:chgData name="Account Update" userId="d66a401e1e7a39bf" providerId="LiveId" clId="{01F56B8D-208E-400D-901C-F6B6DABEE989}" dt="2023-09-25T18:30:37.068" v="782" actId="113"/>
          <ac:spMkLst>
            <pc:docMk/>
            <pc:sldMk cId="992622373" sldId="269"/>
            <ac:spMk id="3" creationId="{832E456D-3600-A3BA-F5CF-DE42AACB627F}"/>
          </ac:spMkLst>
        </pc:spChg>
      </pc:sldChg>
      <pc:sldChg chg="modSp add mod modTransition">
        <pc:chgData name="Account Update" userId="d66a401e1e7a39bf" providerId="LiveId" clId="{01F56B8D-208E-400D-901C-F6B6DABEE989}" dt="2023-09-25T18:40:51.925" v="961"/>
        <pc:sldMkLst>
          <pc:docMk/>
          <pc:sldMk cId="2943664975" sldId="270"/>
        </pc:sldMkLst>
        <pc:spChg chg="mod">
          <ac:chgData name="Account Update" userId="d66a401e1e7a39bf" providerId="LiveId" clId="{01F56B8D-208E-400D-901C-F6B6DABEE989}" dt="2023-09-25T18:30:14.610" v="780" actId="115"/>
          <ac:spMkLst>
            <pc:docMk/>
            <pc:sldMk cId="2943664975" sldId="270"/>
            <ac:spMk id="3" creationId="{832E456D-3600-A3BA-F5CF-DE42AACB627F}"/>
          </ac:spMkLst>
        </pc:spChg>
      </pc:sldChg>
      <pc:sldChg chg="modSp add mod modTransition">
        <pc:chgData name="Account Update" userId="d66a401e1e7a39bf" providerId="LiveId" clId="{01F56B8D-208E-400D-901C-F6B6DABEE989}" dt="2023-09-25T18:40:51.925" v="961"/>
        <pc:sldMkLst>
          <pc:docMk/>
          <pc:sldMk cId="3168694603" sldId="271"/>
        </pc:sldMkLst>
        <pc:spChg chg="mod">
          <ac:chgData name="Account Update" userId="d66a401e1e7a39bf" providerId="LiveId" clId="{01F56B8D-208E-400D-901C-F6B6DABEE989}" dt="2023-09-25T18:32:39.038" v="804" actId="20577"/>
          <ac:spMkLst>
            <pc:docMk/>
            <pc:sldMk cId="3168694603" sldId="271"/>
            <ac:spMk id="3" creationId="{832E456D-3600-A3BA-F5CF-DE42AACB627F}"/>
          </ac:spMkLst>
        </pc:spChg>
      </pc:sldChg>
      <pc:sldChg chg="modSp add mod modTransition">
        <pc:chgData name="Account Update" userId="d66a401e1e7a39bf" providerId="LiveId" clId="{01F56B8D-208E-400D-901C-F6B6DABEE989}" dt="2023-09-25T18:40:51.925" v="961"/>
        <pc:sldMkLst>
          <pc:docMk/>
          <pc:sldMk cId="3450022465" sldId="272"/>
        </pc:sldMkLst>
        <pc:spChg chg="mod">
          <ac:chgData name="Account Update" userId="d66a401e1e7a39bf" providerId="LiveId" clId="{01F56B8D-208E-400D-901C-F6B6DABEE989}" dt="2023-09-25T18:34:54.190" v="811" actId="20577"/>
          <ac:spMkLst>
            <pc:docMk/>
            <pc:sldMk cId="3450022465" sldId="272"/>
            <ac:spMk id="3" creationId="{832E456D-3600-A3BA-F5CF-DE42AACB627F}"/>
          </ac:spMkLst>
        </pc:spChg>
      </pc:sldChg>
      <pc:sldChg chg="modSp add mod modTransition">
        <pc:chgData name="Account Update" userId="d66a401e1e7a39bf" providerId="LiveId" clId="{01F56B8D-208E-400D-901C-F6B6DABEE989}" dt="2023-09-25T18:40:51.925" v="961"/>
        <pc:sldMkLst>
          <pc:docMk/>
          <pc:sldMk cId="2868263168" sldId="273"/>
        </pc:sldMkLst>
        <pc:spChg chg="mod">
          <ac:chgData name="Account Update" userId="d66a401e1e7a39bf" providerId="LiveId" clId="{01F56B8D-208E-400D-901C-F6B6DABEE989}" dt="2023-09-25T18:38:08.735" v="852" actId="20577"/>
          <ac:spMkLst>
            <pc:docMk/>
            <pc:sldMk cId="2868263168" sldId="273"/>
            <ac:spMk id="2" creationId="{7C9C8770-9C7D-7A57-E051-62CD0102B246}"/>
          </ac:spMkLst>
        </pc:spChg>
        <pc:spChg chg="mod">
          <ac:chgData name="Account Update" userId="d66a401e1e7a39bf" providerId="LiveId" clId="{01F56B8D-208E-400D-901C-F6B6DABEE989}" dt="2023-09-25T18:39:56.824" v="958" actId="122"/>
          <ac:spMkLst>
            <pc:docMk/>
            <pc:sldMk cId="2868263168" sldId="273"/>
            <ac:spMk id="3" creationId="{832E456D-3600-A3BA-F5CF-DE42AACB627F}"/>
          </ac:spMkLst>
        </pc:spChg>
      </pc:sldChg>
      <pc:sldMasterChg chg="modTransition setBg modSldLayout">
        <pc:chgData name="Account Update" userId="d66a401e1e7a39bf" providerId="LiveId" clId="{01F56B8D-208E-400D-901C-F6B6DABEE989}" dt="2023-09-25T18:40:51.925" v="961"/>
        <pc:sldMasterMkLst>
          <pc:docMk/>
          <pc:sldMasterMk cId="4249346076" sldId="2147483648"/>
        </pc:sldMasterMkLst>
        <pc:sldLayoutChg chg="modTransition setBg">
          <pc:chgData name="Account Update" userId="d66a401e1e7a39bf" providerId="LiveId" clId="{01F56B8D-208E-400D-901C-F6B6DABEE989}" dt="2023-09-25T18:40:51.925" v="961"/>
          <pc:sldLayoutMkLst>
            <pc:docMk/>
            <pc:sldMasterMk cId="4249346076" sldId="2147483648"/>
            <pc:sldLayoutMk cId="3921844783" sldId="2147483649"/>
          </pc:sldLayoutMkLst>
        </pc:sldLayoutChg>
        <pc:sldLayoutChg chg="modTransition setBg">
          <pc:chgData name="Account Update" userId="d66a401e1e7a39bf" providerId="LiveId" clId="{01F56B8D-208E-400D-901C-F6B6DABEE989}" dt="2023-09-25T18:40:51.925" v="961"/>
          <pc:sldLayoutMkLst>
            <pc:docMk/>
            <pc:sldMasterMk cId="4249346076" sldId="2147483648"/>
            <pc:sldLayoutMk cId="2827118106" sldId="2147483650"/>
          </pc:sldLayoutMkLst>
        </pc:sldLayoutChg>
        <pc:sldLayoutChg chg="modTransition setBg">
          <pc:chgData name="Account Update" userId="d66a401e1e7a39bf" providerId="LiveId" clId="{01F56B8D-208E-400D-901C-F6B6DABEE989}" dt="2023-09-25T18:40:51.925" v="961"/>
          <pc:sldLayoutMkLst>
            <pc:docMk/>
            <pc:sldMasterMk cId="4249346076" sldId="2147483648"/>
            <pc:sldLayoutMk cId="2719400749" sldId="2147483651"/>
          </pc:sldLayoutMkLst>
        </pc:sldLayoutChg>
        <pc:sldLayoutChg chg="modTransition setBg">
          <pc:chgData name="Account Update" userId="d66a401e1e7a39bf" providerId="LiveId" clId="{01F56B8D-208E-400D-901C-F6B6DABEE989}" dt="2023-09-25T18:40:51.925" v="961"/>
          <pc:sldLayoutMkLst>
            <pc:docMk/>
            <pc:sldMasterMk cId="4249346076" sldId="2147483648"/>
            <pc:sldLayoutMk cId="2284670477" sldId="2147483652"/>
          </pc:sldLayoutMkLst>
        </pc:sldLayoutChg>
        <pc:sldLayoutChg chg="modTransition setBg">
          <pc:chgData name="Account Update" userId="d66a401e1e7a39bf" providerId="LiveId" clId="{01F56B8D-208E-400D-901C-F6B6DABEE989}" dt="2023-09-25T18:40:51.925" v="961"/>
          <pc:sldLayoutMkLst>
            <pc:docMk/>
            <pc:sldMasterMk cId="4249346076" sldId="2147483648"/>
            <pc:sldLayoutMk cId="2589718726" sldId="2147483653"/>
          </pc:sldLayoutMkLst>
        </pc:sldLayoutChg>
        <pc:sldLayoutChg chg="modTransition setBg">
          <pc:chgData name="Account Update" userId="d66a401e1e7a39bf" providerId="LiveId" clId="{01F56B8D-208E-400D-901C-F6B6DABEE989}" dt="2023-09-25T18:40:51.925" v="961"/>
          <pc:sldLayoutMkLst>
            <pc:docMk/>
            <pc:sldMasterMk cId="4249346076" sldId="2147483648"/>
            <pc:sldLayoutMk cId="2108598641" sldId="2147483654"/>
          </pc:sldLayoutMkLst>
        </pc:sldLayoutChg>
        <pc:sldLayoutChg chg="modTransition setBg">
          <pc:chgData name="Account Update" userId="d66a401e1e7a39bf" providerId="LiveId" clId="{01F56B8D-208E-400D-901C-F6B6DABEE989}" dt="2023-09-25T18:40:51.925" v="961"/>
          <pc:sldLayoutMkLst>
            <pc:docMk/>
            <pc:sldMasterMk cId="4249346076" sldId="2147483648"/>
            <pc:sldLayoutMk cId="2945341330" sldId="2147483655"/>
          </pc:sldLayoutMkLst>
        </pc:sldLayoutChg>
        <pc:sldLayoutChg chg="modTransition setBg">
          <pc:chgData name="Account Update" userId="d66a401e1e7a39bf" providerId="LiveId" clId="{01F56B8D-208E-400D-901C-F6B6DABEE989}" dt="2023-09-25T18:40:51.925" v="961"/>
          <pc:sldLayoutMkLst>
            <pc:docMk/>
            <pc:sldMasterMk cId="4249346076" sldId="2147483648"/>
            <pc:sldLayoutMk cId="2447322355" sldId="2147483656"/>
          </pc:sldLayoutMkLst>
        </pc:sldLayoutChg>
        <pc:sldLayoutChg chg="modTransition setBg">
          <pc:chgData name="Account Update" userId="d66a401e1e7a39bf" providerId="LiveId" clId="{01F56B8D-208E-400D-901C-F6B6DABEE989}" dt="2023-09-25T18:40:51.925" v="961"/>
          <pc:sldLayoutMkLst>
            <pc:docMk/>
            <pc:sldMasterMk cId="4249346076" sldId="2147483648"/>
            <pc:sldLayoutMk cId="1153696795" sldId="2147483657"/>
          </pc:sldLayoutMkLst>
        </pc:sldLayoutChg>
        <pc:sldLayoutChg chg="modTransition setBg">
          <pc:chgData name="Account Update" userId="d66a401e1e7a39bf" providerId="LiveId" clId="{01F56B8D-208E-400D-901C-F6B6DABEE989}" dt="2023-09-25T18:40:51.925" v="961"/>
          <pc:sldLayoutMkLst>
            <pc:docMk/>
            <pc:sldMasterMk cId="4249346076" sldId="2147483648"/>
            <pc:sldLayoutMk cId="219877623" sldId="2147483658"/>
          </pc:sldLayoutMkLst>
        </pc:sldLayoutChg>
        <pc:sldLayoutChg chg="modTransition setBg">
          <pc:chgData name="Account Update" userId="d66a401e1e7a39bf" providerId="LiveId" clId="{01F56B8D-208E-400D-901C-F6B6DABEE989}" dt="2023-09-25T18:40:51.925" v="961"/>
          <pc:sldLayoutMkLst>
            <pc:docMk/>
            <pc:sldMasterMk cId="4249346076" sldId="2147483648"/>
            <pc:sldLayoutMk cId="2217992570"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F5527-1F86-46DD-7A3F-738FDAC3DF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5923C4-7759-DC91-0B61-7E46FEAD29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B63EE46-243B-52ED-B1AF-D758E3061369}"/>
              </a:ext>
            </a:extLst>
          </p:cNvPr>
          <p:cNvSpPr>
            <a:spLocks noGrp="1"/>
          </p:cNvSpPr>
          <p:nvPr>
            <p:ph type="dt" sz="half" idx="10"/>
          </p:nvPr>
        </p:nvSpPr>
        <p:spPr/>
        <p:txBody>
          <a:bodyPr/>
          <a:lstStyle/>
          <a:p>
            <a:fld id="{1A1BF9A3-5867-41C3-A2AF-A08FE6D838E1}" type="datetimeFigureOut">
              <a:rPr lang="en-US" smtClean="0"/>
              <a:t>9/25/2023</a:t>
            </a:fld>
            <a:endParaRPr lang="en-US"/>
          </a:p>
        </p:txBody>
      </p:sp>
      <p:sp>
        <p:nvSpPr>
          <p:cNvPr id="5" name="Footer Placeholder 4">
            <a:extLst>
              <a:ext uri="{FF2B5EF4-FFF2-40B4-BE49-F238E27FC236}">
                <a16:creationId xmlns:a16="http://schemas.microsoft.com/office/drawing/2014/main" id="{68F851B6-993B-F760-7A13-78DB356EB0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8E7FC4-2D12-CF97-6822-61E42DB6F48D}"/>
              </a:ext>
            </a:extLst>
          </p:cNvPr>
          <p:cNvSpPr>
            <a:spLocks noGrp="1"/>
          </p:cNvSpPr>
          <p:nvPr>
            <p:ph type="sldNum" sz="quarter" idx="12"/>
          </p:nvPr>
        </p:nvSpPr>
        <p:spPr/>
        <p:txBody>
          <a:bodyPr/>
          <a:lstStyle/>
          <a:p>
            <a:fld id="{5F7B5450-8663-451B-9F56-D32F78800DA8}" type="slidenum">
              <a:rPr lang="en-US" smtClean="0"/>
              <a:t>‹#›</a:t>
            </a:fld>
            <a:endParaRPr lang="en-US"/>
          </a:p>
        </p:txBody>
      </p:sp>
    </p:spTree>
    <p:extLst>
      <p:ext uri="{BB962C8B-B14F-4D97-AF65-F5344CB8AC3E}">
        <p14:creationId xmlns:p14="http://schemas.microsoft.com/office/powerpoint/2010/main" val="392184478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FE680-2B7A-307F-EB65-1F9A9F4CFA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440936-259B-D35C-EE47-436BBF3847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4660B0-30F3-D9B0-B7E0-B26C927A1B75}"/>
              </a:ext>
            </a:extLst>
          </p:cNvPr>
          <p:cNvSpPr>
            <a:spLocks noGrp="1"/>
          </p:cNvSpPr>
          <p:nvPr>
            <p:ph type="dt" sz="half" idx="10"/>
          </p:nvPr>
        </p:nvSpPr>
        <p:spPr/>
        <p:txBody>
          <a:bodyPr/>
          <a:lstStyle/>
          <a:p>
            <a:fld id="{1A1BF9A3-5867-41C3-A2AF-A08FE6D838E1}" type="datetimeFigureOut">
              <a:rPr lang="en-US" smtClean="0"/>
              <a:t>9/25/2023</a:t>
            </a:fld>
            <a:endParaRPr lang="en-US"/>
          </a:p>
        </p:txBody>
      </p:sp>
      <p:sp>
        <p:nvSpPr>
          <p:cNvPr id="5" name="Footer Placeholder 4">
            <a:extLst>
              <a:ext uri="{FF2B5EF4-FFF2-40B4-BE49-F238E27FC236}">
                <a16:creationId xmlns:a16="http://schemas.microsoft.com/office/drawing/2014/main" id="{7D2C754F-78FB-DF8F-7FE2-29EE67DCAD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71FE55-46BA-0106-2E16-A05432C56960}"/>
              </a:ext>
            </a:extLst>
          </p:cNvPr>
          <p:cNvSpPr>
            <a:spLocks noGrp="1"/>
          </p:cNvSpPr>
          <p:nvPr>
            <p:ph type="sldNum" sz="quarter" idx="12"/>
          </p:nvPr>
        </p:nvSpPr>
        <p:spPr/>
        <p:txBody>
          <a:bodyPr/>
          <a:lstStyle/>
          <a:p>
            <a:fld id="{5F7B5450-8663-451B-9F56-D32F78800DA8}" type="slidenum">
              <a:rPr lang="en-US" smtClean="0"/>
              <a:t>‹#›</a:t>
            </a:fld>
            <a:endParaRPr lang="en-US"/>
          </a:p>
        </p:txBody>
      </p:sp>
    </p:spTree>
    <p:extLst>
      <p:ext uri="{BB962C8B-B14F-4D97-AF65-F5344CB8AC3E}">
        <p14:creationId xmlns:p14="http://schemas.microsoft.com/office/powerpoint/2010/main" val="21987762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C8BD62-C7CD-F065-DA1F-0A10E587A7B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AEE3DFE-2247-2D77-B89F-DFE4739795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CA52CF-429F-1A3D-4BB5-99B581C9B154}"/>
              </a:ext>
            </a:extLst>
          </p:cNvPr>
          <p:cNvSpPr>
            <a:spLocks noGrp="1"/>
          </p:cNvSpPr>
          <p:nvPr>
            <p:ph type="dt" sz="half" idx="10"/>
          </p:nvPr>
        </p:nvSpPr>
        <p:spPr/>
        <p:txBody>
          <a:bodyPr/>
          <a:lstStyle/>
          <a:p>
            <a:fld id="{1A1BF9A3-5867-41C3-A2AF-A08FE6D838E1}" type="datetimeFigureOut">
              <a:rPr lang="en-US" smtClean="0"/>
              <a:t>9/25/2023</a:t>
            </a:fld>
            <a:endParaRPr lang="en-US"/>
          </a:p>
        </p:txBody>
      </p:sp>
      <p:sp>
        <p:nvSpPr>
          <p:cNvPr id="5" name="Footer Placeholder 4">
            <a:extLst>
              <a:ext uri="{FF2B5EF4-FFF2-40B4-BE49-F238E27FC236}">
                <a16:creationId xmlns:a16="http://schemas.microsoft.com/office/drawing/2014/main" id="{82CBCCDE-6CCC-7E7D-BCB1-BF76E03F04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DAB8BB-E86C-3AD6-FACB-01ABBEBAF92C}"/>
              </a:ext>
            </a:extLst>
          </p:cNvPr>
          <p:cNvSpPr>
            <a:spLocks noGrp="1"/>
          </p:cNvSpPr>
          <p:nvPr>
            <p:ph type="sldNum" sz="quarter" idx="12"/>
          </p:nvPr>
        </p:nvSpPr>
        <p:spPr/>
        <p:txBody>
          <a:bodyPr/>
          <a:lstStyle/>
          <a:p>
            <a:fld id="{5F7B5450-8663-451B-9F56-D32F78800DA8}" type="slidenum">
              <a:rPr lang="en-US" smtClean="0"/>
              <a:t>‹#›</a:t>
            </a:fld>
            <a:endParaRPr lang="en-US"/>
          </a:p>
        </p:txBody>
      </p:sp>
    </p:spTree>
    <p:extLst>
      <p:ext uri="{BB962C8B-B14F-4D97-AF65-F5344CB8AC3E}">
        <p14:creationId xmlns:p14="http://schemas.microsoft.com/office/powerpoint/2010/main" val="221799257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6F63D-4F28-FC3B-1B4E-CD3CCBC19E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792FF9-3A70-C916-7910-9E876580DC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5D83B5-9863-9BF7-8FE0-9EF1C09870B3}"/>
              </a:ext>
            </a:extLst>
          </p:cNvPr>
          <p:cNvSpPr>
            <a:spLocks noGrp="1"/>
          </p:cNvSpPr>
          <p:nvPr>
            <p:ph type="dt" sz="half" idx="10"/>
          </p:nvPr>
        </p:nvSpPr>
        <p:spPr/>
        <p:txBody>
          <a:bodyPr/>
          <a:lstStyle/>
          <a:p>
            <a:fld id="{1A1BF9A3-5867-41C3-A2AF-A08FE6D838E1}" type="datetimeFigureOut">
              <a:rPr lang="en-US" smtClean="0"/>
              <a:t>9/25/2023</a:t>
            </a:fld>
            <a:endParaRPr lang="en-US"/>
          </a:p>
        </p:txBody>
      </p:sp>
      <p:sp>
        <p:nvSpPr>
          <p:cNvPr id="5" name="Footer Placeholder 4">
            <a:extLst>
              <a:ext uri="{FF2B5EF4-FFF2-40B4-BE49-F238E27FC236}">
                <a16:creationId xmlns:a16="http://schemas.microsoft.com/office/drawing/2014/main" id="{3B67AA1B-79F6-C87D-F3AC-25BA20F60E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DF6FC4-5004-FEB6-EE7E-6F5F8756C0F3}"/>
              </a:ext>
            </a:extLst>
          </p:cNvPr>
          <p:cNvSpPr>
            <a:spLocks noGrp="1"/>
          </p:cNvSpPr>
          <p:nvPr>
            <p:ph type="sldNum" sz="quarter" idx="12"/>
          </p:nvPr>
        </p:nvSpPr>
        <p:spPr/>
        <p:txBody>
          <a:bodyPr/>
          <a:lstStyle/>
          <a:p>
            <a:fld id="{5F7B5450-8663-451B-9F56-D32F78800DA8}" type="slidenum">
              <a:rPr lang="en-US" smtClean="0"/>
              <a:t>‹#›</a:t>
            </a:fld>
            <a:endParaRPr lang="en-US"/>
          </a:p>
        </p:txBody>
      </p:sp>
    </p:spTree>
    <p:extLst>
      <p:ext uri="{BB962C8B-B14F-4D97-AF65-F5344CB8AC3E}">
        <p14:creationId xmlns:p14="http://schemas.microsoft.com/office/powerpoint/2010/main" val="282711810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ACA3B-69AC-ED8B-B405-8499942BE0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BD66F54-DE3A-2ADA-6A96-98D9470862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CBD17C6-FD5F-17E7-7554-8E41D2AE747F}"/>
              </a:ext>
            </a:extLst>
          </p:cNvPr>
          <p:cNvSpPr>
            <a:spLocks noGrp="1"/>
          </p:cNvSpPr>
          <p:nvPr>
            <p:ph type="dt" sz="half" idx="10"/>
          </p:nvPr>
        </p:nvSpPr>
        <p:spPr/>
        <p:txBody>
          <a:bodyPr/>
          <a:lstStyle/>
          <a:p>
            <a:fld id="{1A1BF9A3-5867-41C3-A2AF-A08FE6D838E1}" type="datetimeFigureOut">
              <a:rPr lang="en-US" smtClean="0"/>
              <a:t>9/25/2023</a:t>
            </a:fld>
            <a:endParaRPr lang="en-US"/>
          </a:p>
        </p:txBody>
      </p:sp>
      <p:sp>
        <p:nvSpPr>
          <p:cNvPr id="5" name="Footer Placeholder 4">
            <a:extLst>
              <a:ext uri="{FF2B5EF4-FFF2-40B4-BE49-F238E27FC236}">
                <a16:creationId xmlns:a16="http://schemas.microsoft.com/office/drawing/2014/main" id="{7CF19E99-C8D0-B3B2-DF2A-C1CD682B63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4DF7BB-3EDD-6570-470A-99386F4D84ED}"/>
              </a:ext>
            </a:extLst>
          </p:cNvPr>
          <p:cNvSpPr>
            <a:spLocks noGrp="1"/>
          </p:cNvSpPr>
          <p:nvPr>
            <p:ph type="sldNum" sz="quarter" idx="12"/>
          </p:nvPr>
        </p:nvSpPr>
        <p:spPr/>
        <p:txBody>
          <a:bodyPr/>
          <a:lstStyle/>
          <a:p>
            <a:fld id="{5F7B5450-8663-451B-9F56-D32F78800DA8}" type="slidenum">
              <a:rPr lang="en-US" smtClean="0"/>
              <a:t>‹#›</a:t>
            </a:fld>
            <a:endParaRPr lang="en-US"/>
          </a:p>
        </p:txBody>
      </p:sp>
    </p:spTree>
    <p:extLst>
      <p:ext uri="{BB962C8B-B14F-4D97-AF65-F5344CB8AC3E}">
        <p14:creationId xmlns:p14="http://schemas.microsoft.com/office/powerpoint/2010/main" val="271940074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357B3-CBE4-E0D7-AAAD-97FF4B0434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D58D0D-748C-DA9B-5DAB-240B9A3442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D479EE-F560-15E0-6888-3AD820BF2F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08DA64-5FE1-A1A2-6456-F2616B2649A9}"/>
              </a:ext>
            </a:extLst>
          </p:cNvPr>
          <p:cNvSpPr>
            <a:spLocks noGrp="1"/>
          </p:cNvSpPr>
          <p:nvPr>
            <p:ph type="dt" sz="half" idx="10"/>
          </p:nvPr>
        </p:nvSpPr>
        <p:spPr/>
        <p:txBody>
          <a:bodyPr/>
          <a:lstStyle/>
          <a:p>
            <a:fld id="{1A1BF9A3-5867-41C3-A2AF-A08FE6D838E1}" type="datetimeFigureOut">
              <a:rPr lang="en-US" smtClean="0"/>
              <a:t>9/25/2023</a:t>
            </a:fld>
            <a:endParaRPr lang="en-US"/>
          </a:p>
        </p:txBody>
      </p:sp>
      <p:sp>
        <p:nvSpPr>
          <p:cNvPr id="6" name="Footer Placeholder 5">
            <a:extLst>
              <a:ext uri="{FF2B5EF4-FFF2-40B4-BE49-F238E27FC236}">
                <a16:creationId xmlns:a16="http://schemas.microsoft.com/office/drawing/2014/main" id="{EE8EC52C-555B-C5C1-F982-4ACC4864EB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2085D9-73DB-5438-8820-4490E3AC9546}"/>
              </a:ext>
            </a:extLst>
          </p:cNvPr>
          <p:cNvSpPr>
            <a:spLocks noGrp="1"/>
          </p:cNvSpPr>
          <p:nvPr>
            <p:ph type="sldNum" sz="quarter" idx="12"/>
          </p:nvPr>
        </p:nvSpPr>
        <p:spPr/>
        <p:txBody>
          <a:bodyPr/>
          <a:lstStyle/>
          <a:p>
            <a:fld id="{5F7B5450-8663-451B-9F56-D32F78800DA8}" type="slidenum">
              <a:rPr lang="en-US" smtClean="0"/>
              <a:t>‹#›</a:t>
            </a:fld>
            <a:endParaRPr lang="en-US"/>
          </a:p>
        </p:txBody>
      </p:sp>
    </p:spTree>
    <p:extLst>
      <p:ext uri="{BB962C8B-B14F-4D97-AF65-F5344CB8AC3E}">
        <p14:creationId xmlns:p14="http://schemas.microsoft.com/office/powerpoint/2010/main" val="228467047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3C408-EAD5-6CE0-906B-A35AB1293F6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230332-B748-5BEC-FF5C-1E0E862141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6B2F42-F37D-B5E3-0A20-9807D70F5B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45B7ED-B8C3-22B5-48DD-D0D3952364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98F2C0-CB82-F72A-0290-116E9F2A61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3E0D46-9FF5-4CED-B1C1-96FF757BD207}"/>
              </a:ext>
            </a:extLst>
          </p:cNvPr>
          <p:cNvSpPr>
            <a:spLocks noGrp="1"/>
          </p:cNvSpPr>
          <p:nvPr>
            <p:ph type="dt" sz="half" idx="10"/>
          </p:nvPr>
        </p:nvSpPr>
        <p:spPr/>
        <p:txBody>
          <a:bodyPr/>
          <a:lstStyle/>
          <a:p>
            <a:fld id="{1A1BF9A3-5867-41C3-A2AF-A08FE6D838E1}" type="datetimeFigureOut">
              <a:rPr lang="en-US" smtClean="0"/>
              <a:t>9/25/2023</a:t>
            </a:fld>
            <a:endParaRPr lang="en-US"/>
          </a:p>
        </p:txBody>
      </p:sp>
      <p:sp>
        <p:nvSpPr>
          <p:cNvPr id="8" name="Footer Placeholder 7">
            <a:extLst>
              <a:ext uri="{FF2B5EF4-FFF2-40B4-BE49-F238E27FC236}">
                <a16:creationId xmlns:a16="http://schemas.microsoft.com/office/drawing/2014/main" id="{3AD8D169-F443-1214-F38D-AA889F2BA8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C4297D1-34BC-4F4B-65BD-5921DF2FDC72}"/>
              </a:ext>
            </a:extLst>
          </p:cNvPr>
          <p:cNvSpPr>
            <a:spLocks noGrp="1"/>
          </p:cNvSpPr>
          <p:nvPr>
            <p:ph type="sldNum" sz="quarter" idx="12"/>
          </p:nvPr>
        </p:nvSpPr>
        <p:spPr/>
        <p:txBody>
          <a:bodyPr/>
          <a:lstStyle/>
          <a:p>
            <a:fld id="{5F7B5450-8663-451B-9F56-D32F78800DA8}" type="slidenum">
              <a:rPr lang="en-US" smtClean="0"/>
              <a:t>‹#›</a:t>
            </a:fld>
            <a:endParaRPr lang="en-US"/>
          </a:p>
        </p:txBody>
      </p:sp>
    </p:spTree>
    <p:extLst>
      <p:ext uri="{BB962C8B-B14F-4D97-AF65-F5344CB8AC3E}">
        <p14:creationId xmlns:p14="http://schemas.microsoft.com/office/powerpoint/2010/main" val="258971872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7F922-354E-4BD4-4D4D-8C044D0ACB3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224B209-B9E0-17BD-491F-D4B44FA1C3ED}"/>
              </a:ext>
            </a:extLst>
          </p:cNvPr>
          <p:cNvSpPr>
            <a:spLocks noGrp="1"/>
          </p:cNvSpPr>
          <p:nvPr>
            <p:ph type="dt" sz="half" idx="10"/>
          </p:nvPr>
        </p:nvSpPr>
        <p:spPr/>
        <p:txBody>
          <a:bodyPr/>
          <a:lstStyle/>
          <a:p>
            <a:fld id="{1A1BF9A3-5867-41C3-A2AF-A08FE6D838E1}" type="datetimeFigureOut">
              <a:rPr lang="en-US" smtClean="0"/>
              <a:t>9/25/2023</a:t>
            </a:fld>
            <a:endParaRPr lang="en-US"/>
          </a:p>
        </p:txBody>
      </p:sp>
      <p:sp>
        <p:nvSpPr>
          <p:cNvPr id="4" name="Footer Placeholder 3">
            <a:extLst>
              <a:ext uri="{FF2B5EF4-FFF2-40B4-BE49-F238E27FC236}">
                <a16:creationId xmlns:a16="http://schemas.microsoft.com/office/drawing/2014/main" id="{5CC0076C-9255-F368-5A82-2F52FF1AC4C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155B9F7-721B-A3FF-C401-79368B771905}"/>
              </a:ext>
            </a:extLst>
          </p:cNvPr>
          <p:cNvSpPr>
            <a:spLocks noGrp="1"/>
          </p:cNvSpPr>
          <p:nvPr>
            <p:ph type="sldNum" sz="quarter" idx="12"/>
          </p:nvPr>
        </p:nvSpPr>
        <p:spPr/>
        <p:txBody>
          <a:bodyPr/>
          <a:lstStyle/>
          <a:p>
            <a:fld id="{5F7B5450-8663-451B-9F56-D32F78800DA8}" type="slidenum">
              <a:rPr lang="en-US" smtClean="0"/>
              <a:t>‹#›</a:t>
            </a:fld>
            <a:endParaRPr lang="en-US"/>
          </a:p>
        </p:txBody>
      </p:sp>
    </p:spTree>
    <p:extLst>
      <p:ext uri="{BB962C8B-B14F-4D97-AF65-F5344CB8AC3E}">
        <p14:creationId xmlns:p14="http://schemas.microsoft.com/office/powerpoint/2010/main" val="210859864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83AFB1-68F9-6F1E-2582-D5CE4ABF9338}"/>
              </a:ext>
            </a:extLst>
          </p:cNvPr>
          <p:cNvSpPr>
            <a:spLocks noGrp="1"/>
          </p:cNvSpPr>
          <p:nvPr>
            <p:ph type="dt" sz="half" idx="10"/>
          </p:nvPr>
        </p:nvSpPr>
        <p:spPr/>
        <p:txBody>
          <a:bodyPr/>
          <a:lstStyle/>
          <a:p>
            <a:fld id="{1A1BF9A3-5867-41C3-A2AF-A08FE6D838E1}" type="datetimeFigureOut">
              <a:rPr lang="en-US" smtClean="0"/>
              <a:t>9/25/2023</a:t>
            </a:fld>
            <a:endParaRPr lang="en-US"/>
          </a:p>
        </p:txBody>
      </p:sp>
      <p:sp>
        <p:nvSpPr>
          <p:cNvPr id="3" name="Footer Placeholder 2">
            <a:extLst>
              <a:ext uri="{FF2B5EF4-FFF2-40B4-BE49-F238E27FC236}">
                <a16:creationId xmlns:a16="http://schemas.microsoft.com/office/drawing/2014/main" id="{4B1D48DE-A243-BE89-9B5F-0E3459868BB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6A24A83-B5D1-C4E6-A2C2-0DD81A088B32}"/>
              </a:ext>
            </a:extLst>
          </p:cNvPr>
          <p:cNvSpPr>
            <a:spLocks noGrp="1"/>
          </p:cNvSpPr>
          <p:nvPr>
            <p:ph type="sldNum" sz="quarter" idx="12"/>
          </p:nvPr>
        </p:nvSpPr>
        <p:spPr/>
        <p:txBody>
          <a:bodyPr/>
          <a:lstStyle/>
          <a:p>
            <a:fld id="{5F7B5450-8663-451B-9F56-D32F78800DA8}" type="slidenum">
              <a:rPr lang="en-US" smtClean="0"/>
              <a:t>‹#›</a:t>
            </a:fld>
            <a:endParaRPr lang="en-US"/>
          </a:p>
        </p:txBody>
      </p:sp>
    </p:spTree>
    <p:extLst>
      <p:ext uri="{BB962C8B-B14F-4D97-AF65-F5344CB8AC3E}">
        <p14:creationId xmlns:p14="http://schemas.microsoft.com/office/powerpoint/2010/main" val="294534133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CB43-D6CE-1E97-81D5-3B7E928530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7BC3808-A32E-4E6F-F4EA-8E849DB175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E5B0D45-EF80-448A-BF6E-91EC0A6A37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192157-50B7-6BAF-95D4-2ABE4639D5EA}"/>
              </a:ext>
            </a:extLst>
          </p:cNvPr>
          <p:cNvSpPr>
            <a:spLocks noGrp="1"/>
          </p:cNvSpPr>
          <p:nvPr>
            <p:ph type="dt" sz="half" idx="10"/>
          </p:nvPr>
        </p:nvSpPr>
        <p:spPr/>
        <p:txBody>
          <a:bodyPr/>
          <a:lstStyle/>
          <a:p>
            <a:fld id="{1A1BF9A3-5867-41C3-A2AF-A08FE6D838E1}" type="datetimeFigureOut">
              <a:rPr lang="en-US" smtClean="0"/>
              <a:t>9/25/2023</a:t>
            </a:fld>
            <a:endParaRPr lang="en-US"/>
          </a:p>
        </p:txBody>
      </p:sp>
      <p:sp>
        <p:nvSpPr>
          <p:cNvPr id="6" name="Footer Placeholder 5">
            <a:extLst>
              <a:ext uri="{FF2B5EF4-FFF2-40B4-BE49-F238E27FC236}">
                <a16:creationId xmlns:a16="http://schemas.microsoft.com/office/drawing/2014/main" id="{F9C9BD0F-C37A-AC33-88B7-5B455A28DA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3ED688-BDD2-B398-7444-DF0CFF62BFB4}"/>
              </a:ext>
            </a:extLst>
          </p:cNvPr>
          <p:cNvSpPr>
            <a:spLocks noGrp="1"/>
          </p:cNvSpPr>
          <p:nvPr>
            <p:ph type="sldNum" sz="quarter" idx="12"/>
          </p:nvPr>
        </p:nvSpPr>
        <p:spPr/>
        <p:txBody>
          <a:bodyPr/>
          <a:lstStyle/>
          <a:p>
            <a:fld id="{5F7B5450-8663-451B-9F56-D32F78800DA8}" type="slidenum">
              <a:rPr lang="en-US" smtClean="0"/>
              <a:t>‹#›</a:t>
            </a:fld>
            <a:endParaRPr lang="en-US"/>
          </a:p>
        </p:txBody>
      </p:sp>
    </p:spTree>
    <p:extLst>
      <p:ext uri="{BB962C8B-B14F-4D97-AF65-F5344CB8AC3E}">
        <p14:creationId xmlns:p14="http://schemas.microsoft.com/office/powerpoint/2010/main" val="244732235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06E64-2D1A-B0B9-C137-36C368BE59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CCB8C6-3E53-0B2C-074F-574BC3EFC1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F61C8CA-E132-CFEE-7EDC-0217B78570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BD2CB3-1FD9-E857-67DA-0A7B4CD39EA1}"/>
              </a:ext>
            </a:extLst>
          </p:cNvPr>
          <p:cNvSpPr>
            <a:spLocks noGrp="1"/>
          </p:cNvSpPr>
          <p:nvPr>
            <p:ph type="dt" sz="half" idx="10"/>
          </p:nvPr>
        </p:nvSpPr>
        <p:spPr/>
        <p:txBody>
          <a:bodyPr/>
          <a:lstStyle/>
          <a:p>
            <a:fld id="{1A1BF9A3-5867-41C3-A2AF-A08FE6D838E1}" type="datetimeFigureOut">
              <a:rPr lang="en-US" smtClean="0"/>
              <a:t>9/25/2023</a:t>
            </a:fld>
            <a:endParaRPr lang="en-US"/>
          </a:p>
        </p:txBody>
      </p:sp>
      <p:sp>
        <p:nvSpPr>
          <p:cNvPr id="6" name="Footer Placeholder 5">
            <a:extLst>
              <a:ext uri="{FF2B5EF4-FFF2-40B4-BE49-F238E27FC236}">
                <a16:creationId xmlns:a16="http://schemas.microsoft.com/office/drawing/2014/main" id="{F9AF28D4-2EEF-CFE1-A2A5-4193BAE0F9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8EC931-18A4-5A2A-657D-DDBB89EBF7E8}"/>
              </a:ext>
            </a:extLst>
          </p:cNvPr>
          <p:cNvSpPr>
            <a:spLocks noGrp="1"/>
          </p:cNvSpPr>
          <p:nvPr>
            <p:ph type="sldNum" sz="quarter" idx="12"/>
          </p:nvPr>
        </p:nvSpPr>
        <p:spPr/>
        <p:txBody>
          <a:bodyPr/>
          <a:lstStyle/>
          <a:p>
            <a:fld id="{5F7B5450-8663-451B-9F56-D32F78800DA8}" type="slidenum">
              <a:rPr lang="en-US" smtClean="0"/>
              <a:t>‹#›</a:t>
            </a:fld>
            <a:endParaRPr lang="en-US"/>
          </a:p>
        </p:txBody>
      </p:sp>
    </p:spTree>
    <p:extLst>
      <p:ext uri="{BB962C8B-B14F-4D97-AF65-F5344CB8AC3E}">
        <p14:creationId xmlns:p14="http://schemas.microsoft.com/office/powerpoint/2010/main" val="115369679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artisticPencilSketch/>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987569-4A20-64E8-5E68-3C859927CE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38E516-0284-B0D1-D6FE-E809C7B6A4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DA59C3-7A5F-C5A0-D99D-C6A96B174B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1BF9A3-5867-41C3-A2AF-A08FE6D838E1}" type="datetimeFigureOut">
              <a:rPr lang="en-US" smtClean="0"/>
              <a:t>9/25/2023</a:t>
            </a:fld>
            <a:endParaRPr lang="en-US"/>
          </a:p>
        </p:txBody>
      </p:sp>
      <p:sp>
        <p:nvSpPr>
          <p:cNvPr id="5" name="Footer Placeholder 4">
            <a:extLst>
              <a:ext uri="{FF2B5EF4-FFF2-40B4-BE49-F238E27FC236}">
                <a16:creationId xmlns:a16="http://schemas.microsoft.com/office/drawing/2014/main" id="{5E57473D-30B0-54FE-B108-0EE2EA76F9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3226C4B-EAE5-49CF-2176-2471EDBCAF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7B5450-8663-451B-9F56-D32F78800DA8}" type="slidenum">
              <a:rPr lang="en-US" smtClean="0"/>
              <a:t>‹#›</a:t>
            </a:fld>
            <a:endParaRPr lang="en-US"/>
          </a:p>
        </p:txBody>
      </p:sp>
    </p:spTree>
    <p:extLst>
      <p:ext uri="{BB962C8B-B14F-4D97-AF65-F5344CB8AC3E}">
        <p14:creationId xmlns:p14="http://schemas.microsoft.com/office/powerpoint/2010/main" val="4249346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37E6DD8-D758-1334-A8C4-25047F348E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922655"/>
          </a:xfrm>
          <a:prstGeom prst="rect">
            <a:avLst/>
          </a:prstGeom>
        </p:spPr>
      </p:pic>
      <p:sp>
        <p:nvSpPr>
          <p:cNvPr id="2" name="Title 1">
            <a:extLst>
              <a:ext uri="{FF2B5EF4-FFF2-40B4-BE49-F238E27FC236}">
                <a16:creationId xmlns:a16="http://schemas.microsoft.com/office/drawing/2014/main" id="{7DDDC203-4798-294E-740F-0B5D80FFEEE1}"/>
              </a:ext>
            </a:extLst>
          </p:cNvPr>
          <p:cNvSpPr>
            <a:spLocks noGrp="1"/>
          </p:cNvSpPr>
          <p:nvPr>
            <p:ph type="ctrTitle"/>
          </p:nvPr>
        </p:nvSpPr>
        <p:spPr>
          <a:xfrm>
            <a:off x="341745" y="144680"/>
            <a:ext cx="4424219" cy="1656411"/>
          </a:xfrm>
        </p:spPr>
        <p:txBody>
          <a:bodyPr>
            <a:normAutofit fontScale="90000"/>
          </a:bodyPr>
          <a:lstStyle/>
          <a:p>
            <a:pPr algn="l"/>
            <a:r>
              <a:rPr lang="en-US" dirty="0"/>
              <a:t>Faith that took </a:t>
            </a:r>
            <a:br>
              <a:rPr lang="en-US" dirty="0"/>
            </a:br>
            <a:r>
              <a:rPr lang="en-US" dirty="0"/>
              <a:t>down a City</a:t>
            </a:r>
          </a:p>
        </p:txBody>
      </p:sp>
      <p:sp>
        <p:nvSpPr>
          <p:cNvPr id="3" name="Subtitle 2">
            <a:extLst>
              <a:ext uri="{FF2B5EF4-FFF2-40B4-BE49-F238E27FC236}">
                <a16:creationId xmlns:a16="http://schemas.microsoft.com/office/drawing/2014/main" id="{049F6317-3FC3-DBBD-696E-F2D6BAEEFD7C}"/>
              </a:ext>
            </a:extLst>
          </p:cNvPr>
          <p:cNvSpPr>
            <a:spLocks noGrp="1"/>
          </p:cNvSpPr>
          <p:nvPr>
            <p:ph type="subTitle" idx="1"/>
          </p:nvPr>
        </p:nvSpPr>
        <p:spPr>
          <a:xfrm>
            <a:off x="7426038" y="230910"/>
            <a:ext cx="4701306" cy="1117599"/>
          </a:xfrm>
        </p:spPr>
        <p:txBody>
          <a:bodyPr>
            <a:normAutofit lnSpcReduction="10000"/>
          </a:bodyPr>
          <a:lstStyle/>
          <a:p>
            <a:r>
              <a:rPr lang="en-US" sz="4000" dirty="0"/>
              <a:t>How did Israel take down a fortified city?</a:t>
            </a:r>
          </a:p>
        </p:txBody>
      </p:sp>
    </p:spTree>
    <p:extLst>
      <p:ext uri="{BB962C8B-B14F-4D97-AF65-F5344CB8AC3E}">
        <p14:creationId xmlns:p14="http://schemas.microsoft.com/office/powerpoint/2010/main" val="84270650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8770-9C7D-7A57-E051-62CD0102B246}"/>
              </a:ext>
            </a:extLst>
          </p:cNvPr>
          <p:cNvSpPr>
            <a:spLocks noGrp="1"/>
          </p:cNvSpPr>
          <p:nvPr>
            <p:ph type="title"/>
          </p:nvPr>
        </p:nvSpPr>
        <p:spPr/>
        <p:txBody>
          <a:bodyPr/>
          <a:lstStyle/>
          <a:p>
            <a:r>
              <a:rPr lang="en-US" dirty="0">
                <a:latin typeface="Arial Black" panose="020B0A04020102020204" pitchFamily="34" charset="0"/>
              </a:rPr>
              <a:t>Received after conditions met</a:t>
            </a:r>
          </a:p>
        </p:txBody>
      </p:sp>
      <p:sp>
        <p:nvSpPr>
          <p:cNvPr id="3" name="Content Placeholder 2">
            <a:extLst>
              <a:ext uri="{FF2B5EF4-FFF2-40B4-BE49-F238E27FC236}">
                <a16:creationId xmlns:a16="http://schemas.microsoft.com/office/drawing/2014/main" id="{832E456D-3600-A3BA-F5CF-DE42AACB627F}"/>
              </a:ext>
            </a:extLst>
          </p:cNvPr>
          <p:cNvSpPr>
            <a:spLocks noGrp="1"/>
          </p:cNvSpPr>
          <p:nvPr>
            <p:ph idx="1"/>
          </p:nvPr>
        </p:nvSpPr>
        <p:spPr/>
        <p:txBody>
          <a:bodyPr>
            <a:noAutofit/>
          </a:bodyPr>
          <a:lstStyle/>
          <a:p>
            <a:r>
              <a:rPr lang="en-US" sz="3600" b="0" i="0" u="none" strike="noStrike" baseline="0" dirty="0">
                <a:latin typeface="Verdana" panose="020B0604030504040204" pitchFamily="34" charset="0"/>
              </a:rPr>
              <a:t>(Joshua 6:20)  So the people shouted when </a:t>
            </a:r>
            <a:r>
              <a:rPr lang="en-US" sz="3600" b="0" i="1" u="none" strike="noStrike" baseline="0" dirty="0">
                <a:latin typeface="Verdana" panose="020B0604030504040204" pitchFamily="34" charset="0"/>
              </a:rPr>
              <a:t>the priests</a:t>
            </a:r>
            <a:r>
              <a:rPr lang="en-US" sz="3600" b="0" i="0" u="none" strike="noStrike" baseline="0" dirty="0">
                <a:latin typeface="Verdana" panose="020B0604030504040204" pitchFamily="34" charset="0"/>
              </a:rPr>
              <a:t> blew the trumpets. And it happened when the people heard the sound of the trumpet, and the people shouted with a great shout, </a:t>
            </a:r>
            <a:r>
              <a:rPr lang="en-US" sz="3600" b="1" i="0" u="sng" strike="noStrike" baseline="0" dirty="0">
                <a:latin typeface="Verdana" panose="020B0604030504040204" pitchFamily="34" charset="0"/>
              </a:rPr>
              <a:t>that the wall fell down flat. </a:t>
            </a:r>
            <a:r>
              <a:rPr lang="en-US" sz="3600" b="0" i="0" u="none" strike="noStrike" baseline="0" dirty="0">
                <a:latin typeface="Verdana" panose="020B0604030504040204" pitchFamily="34" charset="0"/>
              </a:rPr>
              <a:t>Then the people went up into the city, every man straight before him, and they took the city.</a:t>
            </a:r>
          </a:p>
        </p:txBody>
      </p:sp>
    </p:spTree>
    <p:extLst>
      <p:ext uri="{BB962C8B-B14F-4D97-AF65-F5344CB8AC3E}">
        <p14:creationId xmlns:p14="http://schemas.microsoft.com/office/powerpoint/2010/main" val="112522591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8770-9C7D-7A57-E051-62CD0102B246}"/>
              </a:ext>
            </a:extLst>
          </p:cNvPr>
          <p:cNvSpPr>
            <a:spLocks noGrp="1"/>
          </p:cNvSpPr>
          <p:nvPr>
            <p:ph type="title"/>
          </p:nvPr>
        </p:nvSpPr>
        <p:spPr/>
        <p:txBody>
          <a:bodyPr/>
          <a:lstStyle/>
          <a:p>
            <a:r>
              <a:rPr lang="en-US" dirty="0">
                <a:latin typeface="Arial Black" panose="020B0A04020102020204" pitchFamily="34" charset="0"/>
              </a:rPr>
              <a:t>Received after conditions met</a:t>
            </a:r>
          </a:p>
        </p:txBody>
      </p:sp>
      <p:sp>
        <p:nvSpPr>
          <p:cNvPr id="3" name="Content Placeholder 2">
            <a:extLst>
              <a:ext uri="{FF2B5EF4-FFF2-40B4-BE49-F238E27FC236}">
                <a16:creationId xmlns:a16="http://schemas.microsoft.com/office/drawing/2014/main" id="{832E456D-3600-A3BA-F5CF-DE42AACB627F}"/>
              </a:ext>
            </a:extLst>
          </p:cNvPr>
          <p:cNvSpPr>
            <a:spLocks noGrp="1"/>
          </p:cNvSpPr>
          <p:nvPr>
            <p:ph idx="1"/>
          </p:nvPr>
        </p:nvSpPr>
        <p:spPr/>
        <p:txBody>
          <a:bodyPr>
            <a:noAutofit/>
          </a:bodyPr>
          <a:lstStyle/>
          <a:p>
            <a:r>
              <a:rPr lang="en-US" sz="3600" b="1" dirty="0">
                <a:latin typeface="Verdana" panose="020B0604030504040204" pitchFamily="34" charset="0"/>
              </a:rPr>
              <a:t>The same is true for our salvation.</a:t>
            </a:r>
          </a:p>
          <a:p>
            <a:pPr marR="0" algn="l" rtl="0"/>
            <a:r>
              <a:rPr lang="en-US" sz="3200" b="0" i="0" u="none" strike="noStrike" baseline="0" dirty="0">
                <a:latin typeface="Verdana" panose="020B0604030504040204" pitchFamily="34" charset="0"/>
              </a:rPr>
              <a:t>(Heb 5:8)  though He was a Son, </a:t>
            </a:r>
            <a:r>
              <a:rPr lang="en-US" sz="3200" b="0" i="1" u="none" strike="noStrike" baseline="0" dirty="0">
                <a:latin typeface="Verdana" panose="020B0604030504040204" pitchFamily="34" charset="0"/>
              </a:rPr>
              <a:t>yet</a:t>
            </a:r>
            <a:r>
              <a:rPr lang="en-US" sz="3200" b="0" i="0" u="none" strike="noStrike" baseline="0" dirty="0">
                <a:latin typeface="Verdana" panose="020B0604030504040204" pitchFamily="34" charset="0"/>
              </a:rPr>
              <a:t> He learned obedience by the things which He suffered.</a:t>
            </a:r>
          </a:p>
          <a:p>
            <a:pPr marR="0" algn="l" rtl="0"/>
            <a:r>
              <a:rPr lang="en-US" sz="3200" b="0" i="0" u="none" strike="noStrike" baseline="0" dirty="0">
                <a:latin typeface="Verdana" panose="020B0604030504040204" pitchFamily="34" charset="0"/>
              </a:rPr>
              <a:t>(Heb 5:9)  And having been perfected, He became </a:t>
            </a:r>
            <a:r>
              <a:rPr lang="en-US" sz="3200" b="1" i="0" u="sng" strike="noStrike" baseline="0" dirty="0">
                <a:latin typeface="Verdana" panose="020B0604030504040204" pitchFamily="34" charset="0"/>
              </a:rPr>
              <a:t>the author of eternal salvation to all who obey Him</a:t>
            </a:r>
            <a:r>
              <a:rPr lang="en-US" sz="3200" b="0" i="0" u="none" strike="noStrike" baseline="0" dirty="0">
                <a:latin typeface="Verdana" panose="020B0604030504040204" pitchFamily="34" charset="0"/>
              </a:rPr>
              <a:t>,</a:t>
            </a:r>
          </a:p>
        </p:txBody>
      </p:sp>
    </p:spTree>
    <p:extLst>
      <p:ext uri="{BB962C8B-B14F-4D97-AF65-F5344CB8AC3E}">
        <p14:creationId xmlns:p14="http://schemas.microsoft.com/office/powerpoint/2010/main" val="99262237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8770-9C7D-7A57-E051-62CD0102B246}"/>
              </a:ext>
            </a:extLst>
          </p:cNvPr>
          <p:cNvSpPr>
            <a:spLocks noGrp="1"/>
          </p:cNvSpPr>
          <p:nvPr>
            <p:ph type="title"/>
          </p:nvPr>
        </p:nvSpPr>
        <p:spPr/>
        <p:txBody>
          <a:bodyPr/>
          <a:lstStyle/>
          <a:p>
            <a:r>
              <a:rPr lang="en-US" dirty="0">
                <a:latin typeface="Arial Black" panose="020B0A04020102020204" pitchFamily="34" charset="0"/>
              </a:rPr>
              <a:t>Received after conditions met</a:t>
            </a:r>
          </a:p>
        </p:txBody>
      </p:sp>
      <p:sp>
        <p:nvSpPr>
          <p:cNvPr id="3" name="Content Placeholder 2">
            <a:extLst>
              <a:ext uri="{FF2B5EF4-FFF2-40B4-BE49-F238E27FC236}">
                <a16:creationId xmlns:a16="http://schemas.microsoft.com/office/drawing/2014/main" id="{832E456D-3600-A3BA-F5CF-DE42AACB627F}"/>
              </a:ext>
            </a:extLst>
          </p:cNvPr>
          <p:cNvSpPr>
            <a:spLocks noGrp="1"/>
          </p:cNvSpPr>
          <p:nvPr>
            <p:ph idx="1"/>
          </p:nvPr>
        </p:nvSpPr>
        <p:spPr/>
        <p:txBody>
          <a:bodyPr>
            <a:noAutofit/>
          </a:bodyPr>
          <a:lstStyle/>
          <a:p>
            <a:r>
              <a:rPr lang="en-US" sz="3600" b="1" dirty="0">
                <a:latin typeface="Verdana" panose="020B0604030504040204" pitchFamily="34" charset="0"/>
              </a:rPr>
              <a:t>The same is true for our salvation.</a:t>
            </a:r>
          </a:p>
          <a:p>
            <a:pPr marR="0" algn="l" rtl="0"/>
            <a:r>
              <a:rPr lang="en-US" sz="3200" i="0" u="none" strike="noStrike" baseline="0" dirty="0">
                <a:latin typeface="Verdana" panose="020B0604030504040204" pitchFamily="34" charset="0"/>
              </a:rPr>
              <a:t>(John 3:16)  For God so loved the world that He gave His only begotten Son, that </a:t>
            </a:r>
            <a:r>
              <a:rPr lang="en-US" sz="3200" b="1" i="0" u="sng" strike="noStrike" baseline="0" dirty="0">
                <a:latin typeface="Verdana" panose="020B0604030504040204" pitchFamily="34" charset="0"/>
              </a:rPr>
              <a:t>whoever believes in Him should not perish but have everlasting life.</a:t>
            </a:r>
            <a:endParaRPr lang="en-US" sz="3600" b="0" i="0" u="sng" strike="noStrike" baseline="0" dirty="0">
              <a:latin typeface="Verdana" panose="020B0604030504040204" pitchFamily="34" charset="0"/>
            </a:endParaRPr>
          </a:p>
          <a:p>
            <a:r>
              <a:rPr lang="en-US" sz="3600" b="0" i="0" u="none" strike="noStrike" baseline="0" dirty="0">
                <a:latin typeface="Verdana" panose="020B0604030504040204" pitchFamily="34" charset="0"/>
              </a:rPr>
              <a:t>(John 3:36)  </a:t>
            </a:r>
            <a:r>
              <a:rPr lang="en-US" sz="3600" b="1" i="0" u="sng" strike="noStrike" baseline="0" dirty="0">
                <a:latin typeface="Verdana" panose="020B0604030504040204" pitchFamily="34" charset="0"/>
              </a:rPr>
              <a:t>He who believes in the Son has everlasting life</a:t>
            </a:r>
            <a:r>
              <a:rPr lang="en-US" sz="3600" b="0" i="0" u="none" strike="noStrike" baseline="0" dirty="0">
                <a:latin typeface="Verdana" panose="020B0604030504040204" pitchFamily="34" charset="0"/>
              </a:rPr>
              <a:t>; and he who does not believe the Son shall not see life, but the wrath of God abides on him."</a:t>
            </a:r>
          </a:p>
        </p:txBody>
      </p:sp>
    </p:spTree>
    <p:extLst>
      <p:ext uri="{BB962C8B-B14F-4D97-AF65-F5344CB8AC3E}">
        <p14:creationId xmlns:p14="http://schemas.microsoft.com/office/powerpoint/2010/main" val="263964974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8770-9C7D-7A57-E051-62CD0102B246}"/>
              </a:ext>
            </a:extLst>
          </p:cNvPr>
          <p:cNvSpPr>
            <a:spLocks noGrp="1"/>
          </p:cNvSpPr>
          <p:nvPr>
            <p:ph type="title"/>
          </p:nvPr>
        </p:nvSpPr>
        <p:spPr/>
        <p:txBody>
          <a:bodyPr/>
          <a:lstStyle/>
          <a:p>
            <a:r>
              <a:rPr lang="en-US" dirty="0">
                <a:latin typeface="Arial Black" panose="020B0A04020102020204" pitchFamily="34" charset="0"/>
              </a:rPr>
              <a:t>Received after conditions met</a:t>
            </a:r>
          </a:p>
        </p:txBody>
      </p:sp>
      <p:sp>
        <p:nvSpPr>
          <p:cNvPr id="3" name="Content Placeholder 2">
            <a:extLst>
              <a:ext uri="{FF2B5EF4-FFF2-40B4-BE49-F238E27FC236}">
                <a16:creationId xmlns:a16="http://schemas.microsoft.com/office/drawing/2014/main" id="{832E456D-3600-A3BA-F5CF-DE42AACB627F}"/>
              </a:ext>
            </a:extLst>
          </p:cNvPr>
          <p:cNvSpPr>
            <a:spLocks noGrp="1"/>
          </p:cNvSpPr>
          <p:nvPr>
            <p:ph idx="1"/>
          </p:nvPr>
        </p:nvSpPr>
        <p:spPr/>
        <p:txBody>
          <a:bodyPr>
            <a:noAutofit/>
          </a:bodyPr>
          <a:lstStyle/>
          <a:p>
            <a:r>
              <a:rPr lang="en-US" sz="3600" b="1" dirty="0">
                <a:latin typeface="Verdana" panose="020B0604030504040204" pitchFamily="34" charset="0"/>
              </a:rPr>
              <a:t>The same is true for our salvation.</a:t>
            </a:r>
          </a:p>
          <a:p>
            <a:pPr marR="0" algn="l" rtl="0"/>
            <a:r>
              <a:rPr lang="en-US" sz="3600" b="0" i="0" u="none" strike="noStrike" baseline="0" dirty="0">
                <a:latin typeface="Verdana" panose="020B0604030504040204" pitchFamily="34" charset="0"/>
              </a:rPr>
              <a:t>(Gal 5:6)  For in Christ Jesus neither circumcision nor uncircumcision avails anything, but </a:t>
            </a:r>
            <a:r>
              <a:rPr lang="en-US" sz="3600" b="1" i="0" u="sng" strike="noStrike" baseline="0" dirty="0">
                <a:latin typeface="Verdana" panose="020B0604030504040204" pitchFamily="34" charset="0"/>
              </a:rPr>
              <a:t>faith working through love</a:t>
            </a:r>
            <a:r>
              <a:rPr lang="en-US" sz="3600" b="0" i="0" u="none" strike="noStrike" baseline="0" dirty="0">
                <a:latin typeface="Verdana" panose="020B0604030504040204" pitchFamily="34" charset="0"/>
              </a:rPr>
              <a:t>.</a:t>
            </a:r>
          </a:p>
          <a:p>
            <a:r>
              <a:rPr lang="en-US" sz="3600" b="0" i="0" u="none" strike="noStrike" baseline="0" dirty="0">
                <a:latin typeface="Verdana" panose="020B0604030504040204" pitchFamily="34" charset="0"/>
              </a:rPr>
              <a:t>(Act 17:30)  Truly, these times of ignorance God overlooked, but </a:t>
            </a:r>
            <a:r>
              <a:rPr lang="en-US" sz="3600" b="1" i="0" u="sng" strike="noStrike" baseline="0" dirty="0">
                <a:latin typeface="Verdana" panose="020B0604030504040204" pitchFamily="34" charset="0"/>
              </a:rPr>
              <a:t>now commands all men everywhere to repent</a:t>
            </a:r>
            <a:r>
              <a:rPr lang="en-US" sz="3600" b="0" i="0" u="none" strike="noStrike" baseline="0" dirty="0">
                <a:latin typeface="Verdana" panose="020B0604030504040204" pitchFamily="34" charset="0"/>
              </a:rPr>
              <a:t>,</a:t>
            </a:r>
          </a:p>
          <a:p>
            <a:pPr marR="0" algn="l" rtl="0"/>
            <a:endParaRPr lang="en-US" sz="3600" b="0" i="0" u="none" strike="noStrike" baseline="0" dirty="0">
              <a:latin typeface="Verdana" panose="020B0604030504040204" pitchFamily="34" charset="0"/>
            </a:endParaRPr>
          </a:p>
        </p:txBody>
      </p:sp>
    </p:spTree>
    <p:extLst>
      <p:ext uri="{BB962C8B-B14F-4D97-AF65-F5344CB8AC3E}">
        <p14:creationId xmlns:p14="http://schemas.microsoft.com/office/powerpoint/2010/main" val="294366497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8770-9C7D-7A57-E051-62CD0102B246}"/>
              </a:ext>
            </a:extLst>
          </p:cNvPr>
          <p:cNvSpPr>
            <a:spLocks noGrp="1"/>
          </p:cNvSpPr>
          <p:nvPr>
            <p:ph type="title"/>
          </p:nvPr>
        </p:nvSpPr>
        <p:spPr/>
        <p:txBody>
          <a:bodyPr/>
          <a:lstStyle/>
          <a:p>
            <a:r>
              <a:rPr lang="en-US" dirty="0">
                <a:latin typeface="Arial Black" panose="020B0A04020102020204" pitchFamily="34" charset="0"/>
              </a:rPr>
              <a:t>Received after conditions met</a:t>
            </a:r>
          </a:p>
        </p:txBody>
      </p:sp>
      <p:sp>
        <p:nvSpPr>
          <p:cNvPr id="3" name="Content Placeholder 2">
            <a:extLst>
              <a:ext uri="{FF2B5EF4-FFF2-40B4-BE49-F238E27FC236}">
                <a16:creationId xmlns:a16="http://schemas.microsoft.com/office/drawing/2014/main" id="{832E456D-3600-A3BA-F5CF-DE42AACB627F}"/>
              </a:ext>
            </a:extLst>
          </p:cNvPr>
          <p:cNvSpPr>
            <a:spLocks noGrp="1"/>
          </p:cNvSpPr>
          <p:nvPr>
            <p:ph idx="1"/>
          </p:nvPr>
        </p:nvSpPr>
        <p:spPr/>
        <p:txBody>
          <a:bodyPr>
            <a:noAutofit/>
          </a:bodyPr>
          <a:lstStyle/>
          <a:p>
            <a:r>
              <a:rPr lang="en-US" sz="3600" b="1" dirty="0">
                <a:latin typeface="Verdana" panose="020B0604030504040204" pitchFamily="34" charset="0"/>
              </a:rPr>
              <a:t>The same is true for our salvation.</a:t>
            </a:r>
          </a:p>
          <a:p>
            <a:pPr marR="0" algn="l" rtl="0"/>
            <a:r>
              <a:rPr lang="en-US" sz="3600" b="0" i="0" u="none" strike="noStrike" baseline="0" dirty="0">
                <a:latin typeface="Verdana" panose="020B0604030504040204" pitchFamily="34" charset="0"/>
              </a:rPr>
              <a:t>(Romans 10:9)  that if you confess with your mouth the Lord Jesus and believe in your heart that God has raised Him from the dead, you will be saved. (10)  For with the heart one believes unto righteousness, and </a:t>
            </a:r>
            <a:r>
              <a:rPr lang="en-US" sz="3600" b="1" i="0" u="sng" strike="noStrike" baseline="0" dirty="0">
                <a:latin typeface="Verdana" panose="020B0604030504040204" pitchFamily="34" charset="0"/>
              </a:rPr>
              <a:t>with the mouth confession is made unto salvation</a:t>
            </a:r>
            <a:r>
              <a:rPr lang="en-US" sz="3600" b="0" i="0" u="none" strike="noStrike" baseline="0" dirty="0">
                <a:latin typeface="Verdana" panose="020B0604030504040204" pitchFamily="34" charset="0"/>
              </a:rPr>
              <a:t>.</a:t>
            </a:r>
          </a:p>
        </p:txBody>
      </p:sp>
    </p:spTree>
    <p:extLst>
      <p:ext uri="{BB962C8B-B14F-4D97-AF65-F5344CB8AC3E}">
        <p14:creationId xmlns:p14="http://schemas.microsoft.com/office/powerpoint/2010/main" val="316869460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8770-9C7D-7A57-E051-62CD0102B246}"/>
              </a:ext>
            </a:extLst>
          </p:cNvPr>
          <p:cNvSpPr>
            <a:spLocks noGrp="1"/>
          </p:cNvSpPr>
          <p:nvPr>
            <p:ph type="title"/>
          </p:nvPr>
        </p:nvSpPr>
        <p:spPr/>
        <p:txBody>
          <a:bodyPr/>
          <a:lstStyle/>
          <a:p>
            <a:r>
              <a:rPr lang="en-US" dirty="0">
                <a:latin typeface="Arial Black" panose="020B0A04020102020204" pitchFamily="34" charset="0"/>
              </a:rPr>
              <a:t>Received after conditions met</a:t>
            </a:r>
          </a:p>
        </p:txBody>
      </p:sp>
      <p:sp>
        <p:nvSpPr>
          <p:cNvPr id="3" name="Content Placeholder 2">
            <a:extLst>
              <a:ext uri="{FF2B5EF4-FFF2-40B4-BE49-F238E27FC236}">
                <a16:creationId xmlns:a16="http://schemas.microsoft.com/office/drawing/2014/main" id="{832E456D-3600-A3BA-F5CF-DE42AACB627F}"/>
              </a:ext>
            </a:extLst>
          </p:cNvPr>
          <p:cNvSpPr>
            <a:spLocks noGrp="1"/>
          </p:cNvSpPr>
          <p:nvPr>
            <p:ph idx="1"/>
          </p:nvPr>
        </p:nvSpPr>
        <p:spPr/>
        <p:txBody>
          <a:bodyPr>
            <a:noAutofit/>
          </a:bodyPr>
          <a:lstStyle/>
          <a:p>
            <a:r>
              <a:rPr lang="en-US" sz="3600" b="1" dirty="0">
                <a:latin typeface="Verdana" panose="020B0604030504040204" pitchFamily="34" charset="0"/>
              </a:rPr>
              <a:t>The same is true for our salvation.</a:t>
            </a:r>
          </a:p>
          <a:p>
            <a:pPr marR="0" algn="l" rtl="0"/>
            <a:endParaRPr lang="en-US" sz="3600" b="0" i="0" u="none" strike="noStrike" baseline="0" dirty="0">
              <a:latin typeface="Verdana" panose="020B0604030504040204" pitchFamily="34" charset="0"/>
            </a:endParaRPr>
          </a:p>
          <a:p>
            <a:pPr marR="0" algn="l" rtl="0"/>
            <a:r>
              <a:rPr lang="en-US" sz="3600" b="0" i="0" u="none" strike="noStrike" baseline="0" dirty="0">
                <a:latin typeface="Verdana" panose="020B0604030504040204" pitchFamily="34" charset="0"/>
              </a:rPr>
              <a:t>(Gal 3:26)  For you are all sons of God through faith in Christ Jesus.</a:t>
            </a:r>
          </a:p>
          <a:p>
            <a:pPr marR="0" algn="l" rtl="0"/>
            <a:r>
              <a:rPr lang="en-US" sz="3600" b="0" i="0" u="none" strike="noStrike" baseline="0" dirty="0">
                <a:latin typeface="Verdana" panose="020B0604030504040204" pitchFamily="34" charset="0"/>
              </a:rPr>
              <a:t>(Gal 3:27)  </a:t>
            </a:r>
            <a:r>
              <a:rPr lang="en-US" sz="3600" b="1" i="0" u="sng" strike="noStrike" baseline="0" dirty="0">
                <a:latin typeface="Verdana" panose="020B0604030504040204" pitchFamily="34" charset="0"/>
              </a:rPr>
              <a:t>For as many of you as were baptized into Christ have put on Christ.</a:t>
            </a:r>
          </a:p>
        </p:txBody>
      </p:sp>
    </p:spTree>
    <p:extLst>
      <p:ext uri="{BB962C8B-B14F-4D97-AF65-F5344CB8AC3E}">
        <p14:creationId xmlns:p14="http://schemas.microsoft.com/office/powerpoint/2010/main" val="345002246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8770-9C7D-7A57-E051-62CD0102B246}"/>
              </a:ext>
            </a:extLst>
          </p:cNvPr>
          <p:cNvSpPr>
            <a:spLocks noGrp="1"/>
          </p:cNvSpPr>
          <p:nvPr>
            <p:ph type="title"/>
          </p:nvPr>
        </p:nvSpPr>
        <p:spPr/>
        <p:txBody>
          <a:bodyPr/>
          <a:lstStyle/>
          <a:p>
            <a:r>
              <a:rPr lang="en-US" dirty="0">
                <a:latin typeface="Arial Black" panose="020B0A04020102020204" pitchFamily="34" charset="0"/>
              </a:rPr>
              <a:t>The wall of sin can come down</a:t>
            </a:r>
          </a:p>
        </p:txBody>
      </p:sp>
      <p:sp>
        <p:nvSpPr>
          <p:cNvPr id="3" name="Content Placeholder 2">
            <a:extLst>
              <a:ext uri="{FF2B5EF4-FFF2-40B4-BE49-F238E27FC236}">
                <a16:creationId xmlns:a16="http://schemas.microsoft.com/office/drawing/2014/main" id="{832E456D-3600-A3BA-F5CF-DE42AACB627F}"/>
              </a:ext>
            </a:extLst>
          </p:cNvPr>
          <p:cNvSpPr>
            <a:spLocks noGrp="1"/>
          </p:cNvSpPr>
          <p:nvPr>
            <p:ph idx="1"/>
          </p:nvPr>
        </p:nvSpPr>
        <p:spPr/>
        <p:txBody>
          <a:bodyPr>
            <a:noAutofit/>
          </a:bodyPr>
          <a:lstStyle/>
          <a:p>
            <a:r>
              <a:rPr lang="en-US" sz="3600" b="1" dirty="0">
                <a:latin typeface="Verdana" panose="020B0604030504040204" pitchFamily="34" charset="0"/>
              </a:rPr>
              <a:t>Have you met the conditions?</a:t>
            </a:r>
          </a:p>
          <a:p>
            <a:endParaRPr lang="en-US" sz="3600" b="1" dirty="0">
              <a:latin typeface="Verdana" panose="020B0604030504040204" pitchFamily="34" charset="0"/>
            </a:endParaRPr>
          </a:p>
          <a:p>
            <a:pPr lvl="1" algn="ctr"/>
            <a:r>
              <a:rPr lang="en-US" sz="3600" b="1" i="0" u="sng" strike="noStrike" baseline="0" dirty="0">
                <a:latin typeface="Verdana" panose="020B0604030504040204" pitchFamily="34" charset="0"/>
              </a:rPr>
              <a:t>Believe</a:t>
            </a:r>
          </a:p>
          <a:p>
            <a:pPr lvl="1" algn="ctr"/>
            <a:r>
              <a:rPr lang="en-US" sz="3600" b="1" u="sng" dirty="0">
                <a:latin typeface="Verdana" panose="020B0604030504040204" pitchFamily="34" charset="0"/>
              </a:rPr>
              <a:t>Love God / Obey God</a:t>
            </a:r>
            <a:endParaRPr lang="en-US" sz="3600" b="1" i="0" u="sng" strike="noStrike" baseline="0" dirty="0">
              <a:latin typeface="Verdana" panose="020B0604030504040204" pitchFamily="34" charset="0"/>
            </a:endParaRPr>
          </a:p>
          <a:p>
            <a:pPr lvl="1" algn="ctr"/>
            <a:r>
              <a:rPr lang="en-US" sz="3600" b="1" u="sng" dirty="0">
                <a:latin typeface="Verdana" panose="020B0604030504040204" pitchFamily="34" charset="0"/>
              </a:rPr>
              <a:t>Repent</a:t>
            </a:r>
          </a:p>
          <a:p>
            <a:pPr lvl="1" algn="ctr"/>
            <a:r>
              <a:rPr lang="en-US" sz="3600" b="1" i="0" u="sng" strike="noStrike" baseline="0" dirty="0">
                <a:latin typeface="Verdana" panose="020B0604030504040204" pitchFamily="34" charset="0"/>
              </a:rPr>
              <a:t>Confess your faith</a:t>
            </a:r>
          </a:p>
          <a:p>
            <a:pPr lvl="1" algn="ctr"/>
            <a:r>
              <a:rPr lang="en-US" sz="3600" b="1" u="sng" dirty="0">
                <a:latin typeface="Verdana" panose="020B0604030504040204" pitchFamily="34" charset="0"/>
              </a:rPr>
              <a:t>Be baptized</a:t>
            </a:r>
            <a:endParaRPr lang="en-US" sz="3600" b="1" i="0" u="sng" strike="noStrike" baseline="0" dirty="0">
              <a:latin typeface="Verdana" panose="020B0604030504040204" pitchFamily="34" charset="0"/>
            </a:endParaRPr>
          </a:p>
        </p:txBody>
      </p:sp>
    </p:spTree>
    <p:extLst>
      <p:ext uri="{BB962C8B-B14F-4D97-AF65-F5344CB8AC3E}">
        <p14:creationId xmlns:p14="http://schemas.microsoft.com/office/powerpoint/2010/main" val="286826316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37E6DD8-D758-1334-A8C4-25047F348E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74327" y="2586182"/>
            <a:ext cx="5938982" cy="3764973"/>
          </a:xfrm>
          <a:prstGeom prst="rect">
            <a:avLst/>
          </a:prstGeom>
        </p:spPr>
      </p:pic>
      <p:sp>
        <p:nvSpPr>
          <p:cNvPr id="2" name="Title 1">
            <a:extLst>
              <a:ext uri="{FF2B5EF4-FFF2-40B4-BE49-F238E27FC236}">
                <a16:creationId xmlns:a16="http://schemas.microsoft.com/office/drawing/2014/main" id="{7DDDC203-4798-294E-740F-0B5D80FFEEE1}"/>
              </a:ext>
            </a:extLst>
          </p:cNvPr>
          <p:cNvSpPr>
            <a:spLocks noGrp="1"/>
          </p:cNvSpPr>
          <p:nvPr>
            <p:ph type="ctrTitle"/>
          </p:nvPr>
        </p:nvSpPr>
        <p:spPr>
          <a:xfrm>
            <a:off x="341745" y="144680"/>
            <a:ext cx="10612582" cy="954447"/>
          </a:xfrm>
        </p:spPr>
        <p:txBody>
          <a:bodyPr>
            <a:normAutofit fontScale="90000"/>
          </a:bodyPr>
          <a:lstStyle/>
          <a:p>
            <a:pPr algn="l"/>
            <a:r>
              <a:rPr lang="en-US" dirty="0">
                <a:latin typeface="Arial Black" panose="020B0A04020102020204" pitchFamily="34" charset="0"/>
              </a:rPr>
              <a:t>Faith that took down a City</a:t>
            </a:r>
          </a:p>
        </p:txBody>
      </p:sp>
      <p:sp>
        <p:nvSpPr>
          <p:cNvPr id="3" name="Subtitle 2">
            <a:extLst>
              <a:ext uri="{FF2B5EF4-FFF2-40B4-BE49-F238E27FC236}">
                <a16:creationId xmlns:a16="http://schemas.microsoft.com/office/drawing/2014/main" id="{049F6317-3FC3-DBBD-696E-F2D6BAEEFD7C}"/>
              </a:ext>
            </a:extLst>
          </p:cNvPr>
          <p:cNvSpPr>
            <a:spLocks noGrp="1"/>
          </p:cNvSpPr>
          <p:nvPr>
            <p:ph type="subTitle" idx="1"/>
          </p:nvPr>
        </p:nvSpPr>
        <p:spPr>
          <a:xfrm>
            <a:off x="203201" y="2586182"/>
            <a:ext cx="5403272" cy="3362035"/>
          </a:xfrm>
        </p:spPr>
        <p:txBody>
          <a:bodyPr>
            <a:normAutofit/>
          </a:bodyPr>
          <a:lstStyle/>
          <a:p>
            <a:r>
              <a:rPr lang="en-US" sz="4000" dirty="0"/>
              <a:t>How did Israel take down a fortified city?</a:t>
            </a:r>
          </a:p>
          <a:p>
            <a:r>
              <a:rPr lang="en-US" sz="4000" dirty="0"/>
              <a:t>Outer wall – 6’ thick</a:t>
            </a:r>
          </a:p>
          <a:p>
            <a:r>
              <a:rPr lang="en-US" sz="4000" dirty="0"/>
              <a:t>Inner wall – 12’ thick</a:t>
            </a:r>
          </a:p>
        </p:txBody>
      </p:sp>
    </p:spTree>
    <p:extLst>
      <p:ext uri="{BB962C8B-B14F-4D97-AF65-F5344CB8AC3E}">
        <p14:creationId xmlns:p14="http://schemas.microsoft.com/office/powerpoint/2010/main" val="403101283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8770-9C7D-7A57-E051-62CD0102B246}"/>
              </a:ext>
            </a:extLst>
          </p:cNvPr>
          <p:cNvSpPr>
            <a:spLocks noGrp="1"/>
          </p:cNvSpPr>
          <p:nvPr>
            <p:ph type="title"/>
          </p:nvPr>
        </p:nvSpPr>
        <p:spPr/>
        <p:txBody>
          <a:bodyPr/>
          <a:lstStyle/>
          <a:p>
            <a:r>
              <a:rPr lang="en-US" dirty="0">
                <a:latin typeface="Arial Black" panose="020B0A04020102020204" pitchFamily="34" charset="0"/>
              </a:rPr>
              <a:t>Hebrews 11:30-31</a:t>
            </a:r>
          </a:p>
        </p:txBody>
      </p:sp>
      <p:sp>
        <p:nvSpPr>
          <p:cNvPr id="3" name="Content Placeholder 2">
            <a:extLst>
              <a:ext uri="{FF2B5EF4-FFF2-40B4-BE49-F238E27FC236}">
                <a16:creationId xmlns:a16="http://schemas.microsoft.com/office/drawing/2014/main" id="{832E456D-3600-A3BA-F5CF-DE42AACB627F}"/>
              </a:ext>
            </a:extLst>
          </p:cNvPr>
          <p:cNvSpPr>
            <a:spLocks noGrp="1"/>
          </p:cNvSpPr>
          <p:nvPr>
            <p:ph idx="1"/>
          </p:nvPr>
        </p:nvSpPr>
        <p:spPr/>
        <p:txBody>
          <a:bodyPr>
            <a:normAutofit/>
          </a:bodyPr>
          <a:lstStyle/>
          <a:p>
            <a:pPr marR="0" algn="l" rtl="0"/>
            <a:r>
              <a:rPr lang="en-US" sz="3600" b="0" i="0" u="none" strike="noStrike" baseline="0" dirty="0">
                <a:latin typeface="Verdana" panose="020B0604030504040204" pitchFamily="34" charset="0"/>
              </a:rPr>
              <a:t>(Heb 11:30)  By faith the walls of Jericho fell down after they were encircled for seven days.</a:t>
            </a:r>
          </a:p>
          <a:p>
            <a:pPr marR="0" algn="l" rtl="0"/>
            <a:r>
              <a:rPr lang="en-US" sz="3600" b="0" i="0" u="none" strike="noStrike" baseline="0" dirty="0">
                <a:latin typeface="Verdana" panose="020B0604030504040204" pitchFamily="34" charset="0"/>
              </a:rPr>
              <a:t>(Heb 11:31)  By faith the harlot Rahab did not perish with those who did not believe, when she had received the spies with peace.</a:t>
            </a:r>
          </a:p>
        </p:txBody>
      </p:sp>
    </p:spTree>
    <p:extLst>
      <p:ext uri="{BB962C8B-B14F-4D97-AF65-F5344CB8AC3E}">
        <p14:creationId xmlns:p14="http://schemas.microsoft.com/office/powerpoint/2010/main" val="191218014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8770-9C7D-7A57-E051-62CD0102B246}"/>
              </a:ext>
            </a:extLst>
          </p:cNvPr>
          <p:cNvSpPr>
            <a:spLocks noGrp="1"/>
          </p:cNvSpPr>
          <p:nvPr>
            <p:ph type="title"/>
          </p:nvPr>
        </p:nvSpPr>
        <p:spPr/>
        <p:txBody>
          <a:bodyPr/>
          <a:lstStyle/>
          <a:p>
            <a:r>
              <a:rPr lang="en-US" dirty="0">
                <a:latin typeface="Arial Black" panose="020B0A04020102020204" pitchFamily="34" charset="0"/>
              </a:rPr>
              <a:t>Jericho was a gift from God</a:t>
            </a:r>
          </a:p>
        </p:txBody>
      </p:sp>
      <p:sp>
        <p:nvSpPr>
          <p:cNvPr id="3" name="Content Placeholder 2">
            <a:extLst>
              <a:ext uri="{FF2B5EF4-FFF2-40B4-BE49-F238E27FC236}">
                <a16:creationId xmlns:a16="http://schemas.microsoft.com/office/drawing/2014/main" id="{832E456D-3600-A3BA-F5CF-DE42AACB627F}"/>
              </a:ext>
            </a:extLst>
          </p:cNvPr>
          <p:cNvSpPr>
            <a:spLocks noGrp="1"/>
          </p:cNvSpPr>
          <p:nvPr>
            <p:ph idx="1"/>
          </p:nvPr>
        </p:nvSpPr>
        <p:spPr/>
        <p:txBody>
          <a:bodyPr>
            <a:noAutofit/>
          </a:bodyPr>
          <a:lstStyle/>
          <a:p>
            <a:pPr marR="0" algn="l" rtl="0"/>
            <a:r>
              <a:rPr lang="en-US" b="0" i="0" u="none" strike="noStrike" baseline="0" dirty="0">
                <a:latin typeface="Verdana" panose="020B0604030504040204" pitchFamily="34" charset="0"/>
              </a:rPr>
              <a:t>(Joshua 6:3)  You shall march around the city, all </a:t>
            </a:r>
            <a:r>
              <a:rPr lang="en-US" b="0" i="1" u="none" strike="noStrike" baseline="0" dirty="0">
                <a:latin typeface="Verdana" panose="020B0604030504040204" pitchFamily="34" charset="0"/>
              </a:rPr>
              <a:t>you</a:t>
            </a:r>
            <a:r>
              <a:rPr lang="en-US" b="0" i="0" u="none" strike="noStrike" baseline="0" dirty="0">
                <a:latin typeface="Verdana" panose="020B0604030504040204" pitchFamily="34" charset="0"/>
              </a:rPr>
              <a:t> men of war; you shall go all around the city once. This you shall do six days. (4)  And seven priests shall bear seven trumpets of rams' horns before the ark. But the seventh day you shall march around the city seven times, and the priests shall blow the trumpets. (5)  It shall come to pass, when they make a long </a:t>
            </a:r>
            <a:r>
              <a:rPr lang="en-US" b="0" i="1" u="none" strike="noStrike" baseline="0" dirty="0">
                <a:latin typeface="Verdana" panose="020B0604030504040204" pitchFamily="34" charset="0"/>
              </a:rPr>
              <a:t>blast</a:t>
            </a:r>
            <a:r>
              <a:rPr lang="en-US" b="0" i="0" u="none" strike="noStrike" baseline="0" dirty="0">
                <a:latin typeface="Verdana" panose="020B0604030504040204" pitchFamily="34" charset="0"/>
              </a:rPr>
              <a:t> with the ram's horn, </a:t>
            </a:r>
            <a:r>
              <a:rPr lang="en-US" b="0" i="1" u="none" strike="noStrike" baseline="0" dirty="0">
                <a:latin typeface="Verdana" panose="020B0604030504040204" pitchFamily="34" charset="0"/>
              </a:rPr>
              <a:t>and</a:t>
            </a:r>
            <a:r>
              <a:rPr lang="en-US" b="0" i="0" u="none" strike="noStrike" baseline="0" dirty="0">
                <a:latin typeface="Verdana" panose="020B0604030504040204" pitchFamily="34" charset="0"/>
              </a:rPr>
              <a:t> when you hear the sound of the trumpet, that all the people shall shout with a great shout; then the wall of the city will fall down flat. And the people shall go up every man straight before him."</a:t>
            </a:r>
          </a:p>
        </p:txBody>
      </p:sp>
    </p:spTree>
    <p:extLst>
      <p:ext uri="{BB962C8B-B14F-4D97-AF65-F5344CB8AC3E}">
        <p14:creationId xmlns:p14="http://schemas.microsoft.com/office/powerpoint/2010/main" val="143148862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8770-9C7D-7A57-E051-62CD0102B246}"/>
              </a:ext>
            </a:extLst>
          </p:cNvPr>
          <p:cNvSpPr>
            <a:spLocks noGrp="1"/>
          </p:cNvSpPr>
          <p:nvPr>
            <p:ph type="title"/>
          </p:nvPr>
        </p:nvSpPr>
        <p:spPr/>
        <p:txBody>
          <a:bodyPr/>
          <a:lstStyle/>
          <a:p>
            <a:r>
              <a:rPr lang="en-US" dirty="0">
                <a:latin typeface="Arial Black" panose="020B0A04020102020204" pitchFamily="34" charset="0"/>
              </a:rPr>
              <a:t>Jericho was a gift from God</a:t>
            </a:r>
          </a:p>
        </p:txBody>
      </p:sp>
      <p:sp>
        <p:nvSpPr>
          <p:cNvPr id="3" name="Content Placeholder 2">
            <a:extLst>
              <a:ext uri="{FF2B5EF4-FFF2-40B4-BE49-F238E27FC236}">
                <a16:creationId xmlns:a16="http://schemas.microsoft.com/office/drawing/2014/main" id="{832E456D-3600-A3BA-F5CF-DE42AACB627F}"/>
              </a:ext>
            </a:extLst>
          </p:cNvPr>
          <p:cNvSpPr>
            <a:spLocks noGrp="1"/>
          </p:cNvSpPr>
          <p:nvPr>
            <p:ph idx="1"/>
          </p:nvPr>
        </p:nvSpPr>
        <p:spPr/>
        <p:txBody>
          <a:bodyPr>
            <a:noAutofit/>
          </a:bodyPr>
          <a:lstStyle/>
          <a:p>
            <a:pPr marR="0" algn="ctr" rtl="0"/>
            <a:r>
              <a:rPr lang="en-US" sz="4000" b="1" dirty="0">
                <a:latin typeface="Verdana" panose="020B0604030504040204" pitchFamily="34" charset="0"/>
              </a:rPr>
              <a:t>God gave them the city.</a:t>
            </a:r>
          </a:p>
          <a:p>
            <a:pPr marR="0" algn="ctr" rtl="0"/>
            <a:endParaRPr lang="en-US" sz="4000" b="1" dirty="0">
              <a:latin typeface="Verdana" panose="020B0604030504040204" pitchFamily="34" charset="0"/>
            </a:endParaRPr>
          </a:p>
          <a:p>
            <a:r>
              <a:rPr lang="en-US" sz="4000" b="0" i="0" u="none" strike="noStrike" baseline="0" dirty="0">
                <a:latin typeface="Verdana" panose="020B0604030504040204" pitchFamily="34" charset="0"/>
              </a:rPr>
              <a:t>(Joshua 6:16)  And the seventh time it happened, when the priests blew the trumpets, that Joshua said to the people: </a:t>
            </a:r>
            <a:r>
              <a:rPr lang="en-US" sz="4000" b="1" i="0" u="sng" strike="noStrike" baseline="0" dirty="0">
                <a:latin typeface="Verdana" panose="020B0604030504040204" pitchFamily="34" charset="0"/>
              </a:rPr>
              <a:t>"Shout, for the LORD has given you the city!</a:t>
            </a:r>
          </a:p>
        </p:txBody>
      </p:sp>
    </p:spTree>
    <p:extLst>
      <p:ext uri="{BB962C8B-B14F-4D97-AF65-F5344CB8AC3E}">
        <p14:creationId xmlns:p14="http://schemas.microsoft.com/office/powerpoint/2010/main" val="289585922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8770-9C7D-7A57-E051-62CD0102B246}"/>
              </a:ext>
            </a:extLst>
          </p:cNvPr>
          <p:cNvSpPr>
            <a:spLocks noGrp="1"/>
          </p:cNvSpPr>
          <p:nvPr>
            <p:ph type="title"/>
          </p:nvPr>
        </p:nvSpPr>
        <p:spPr/>
        <p:txBody>
          <a:bodyPr/>
          <a:lstStyle/>
          <a:p>
            <a:r>
              <a:rPr lang="en-US" dirty="0">
                <a:latin typeface="Arial Black" panose="020B0A04020102020204" pitchFamily="34" charset="0"/>
              </a:rPr>
              <a:t>Jericho was a gift from God</a:t>
            </a:r>
          </a:p>
        </p:txBody>
      </p:sp>
      <p:sp>
        <p:nvSpPr>
          <p:cNvPr id="3" name="Content Placeholder 2">
            <a:extLst>
              <a:ext uri="{FF2B5EF4-FFF2-40B4-BE49-F238E27FC236}">
                <a16:creationId xmlns:a16="http://schemas.microsoft.com/office/drawing/2014/main" id="{832E456D-3600-A3BA-F5CF-DE42AACB627F}"/>
              </a:ext>
            </a:extLst>
          </p:cNvPr>
          <p:cNvSpPr>
            <a:spLocks noGrp="1"/>
          </p:cNvSpPr>
          <p:nvPr>
            <p:ph idx="1"/>
          </p:nvPr>
        </p:nvSpPr>
        <p:spPr/>
        <p:txBody>
          <a:bodyPr>
            <a:noAutofit/>
          </a:bodyPr>
          <a:lstStyle/>
          <a:p>
            <a:pPr marR="0" algn="ctr" rtl="0"/>
            <a:r>
              <a:rPr lang="en-US" sz="3600" b="0" i="0" u="none" strike="noStrike" baseline="0" dirty="0">
                <a:latin typeface="Verdana" panose="020B0604030504040204" pitchFamily="34" charset="0"/>
              </a:rPr>
              <a:t>It was a gift.</a:t>
            </a:r>
          </a:p>
          <a:p>
            <a:pPr marR="0" algn="ctr" rtl="0"/>
            <a:endParaRPr lang="en-US" sz="3600" b="0" i="0" u="none" strike="noStrike" baseline="0" dirty="0">
              <a:latin typeface="Verdana" panose="020B0604030504040204" pitchFamily="34" charset="0"/>
            </a:endParaRPr>
          </a:p>
          <a:p>
            <a:pPr marR="0" algn="ctr" rtl="0"/>
            <a:r>
              <a:rPr lang="en-US" sz="3600" dirty="0">
                <a:latin typeface="Verdana" panose="020B0604030504040204" pitchFamily="34" charset="0"/>
              </a:rPr>
              <a:t>It was a conditional gift.</a:t>
            </a:r>
          </a:p>
          <a:p>
            <a:pPr marR="0" algn="ctr" rtl="0"/>
            <a:endParaRPr lang="en-US" sz="3600" dirty="0">
              <a:latin typeface="Verdana" panose="020B0604030504040204" pitchFamily="34" charset="0"/>
            </a:endParaRPr>
          </a:p>
          <a:p>
            <a:pPr marR="0" algn="ctr" rtl="0"/>
            <a:r>
              <a:rPr lang="en-US" sz="3600" b="0" i="0" u="none" strike="noStrike" baseline="0" dirty="0">
                <a:latin typeface="Verdana" panose="020B0604030504040204" pitchFamily="34" charset="0"/>
              </a:rPr>
              <a:t>Israel must do their part.</a:t>
            </a:r>
          </a:p>
          <a:p>
            <a:pPr marR="0" algn="ctr" rtl="0"/>
            <a:endParaRPr lang="en-US" sz="3600" b="0" i="0" u="none" strike="noStrike" baseline="0" dirty="0">
              <a:latin typeface="Verdana" panose="020B0604030504040204" pitchFamily="34" charset="0"/>
            </a:endParaRPr>
          </a:p>
          <a:p>
            <a:pPr marR="0" algn="ctr" rtl="0"/>
            <a:r>
              <a:rPr lang="en-US" sz="3600" dirty="0">
                <a:latin typeface="Verdana" panose="020B0604030504040204" pitchFamily="34" charset="0"/>
              </a:rPr>
              <a:t>God will give them the city.</a:t>
            </a:r>
            <a:endParaRPr lang="en-US" sz="3600" b="0" i="0" u="none" strike="noStrike" baseline="0" dirty="0">
              <a:latin typeface="Verdana" panose="020B0604030504040204" pitchFamily="34" charset="0"/>
            </a:endParaRPr>
          </a:p>
        </p:txBody>
      </p:sp>
    </p:spTree>
    <p:extLst>
      <p:ext uri="{BB962C8B-B14F-4D97-AF65-F5344CB8AC3E}">
        <p14:creationId xmlns:p14="http://schemas.microsoft.com/office/powerpoint/2010/main" val="53422841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8770-9C7D-7A57-E051-62CD0102B246}"/>
              </a:ext>
            </a:extLst>
          </p:cNvPr>
          <p:cNvSpPr>
            <a:spLocks noGrp="1"/>
          </p:cNvSpPr>
          <p:nvPr>
            <p:ph type="title"/>
          </p:nvPr>
        </p:nvSpPr>
        <p:spPr/>
        <p:txBody>
          <a:bodyPr/>
          <a:lstStyle/>
          <a:p>
            <a:r>
              <a:rPr lang="en-US" dirty="0">
                <a:latin typeface="Arial Black" panose="020B0A04020102020204" pitchFamily="34" charset="0"/>
              </a:rPr>
              <a:t>Jericho was a gift from God</a:t>
            </a:r>
          </a:p>
        </p:txBody>
      </p:sp>
      <p:sp>
        <p:nvSpPr>
          <p:cNvPr id="3" name="Content Placeholder 2">
            <a:extLst>
              <a:ext uri="{FF2B5EF4-FFF2-40B4-BE49-F238E27FC236}">
                <a16:creationId xmlns:a16="http://schemas.microsoft.com/office/drawing/2014/main" id="{832E456D-3600-A3BA-F5CF-DE42AACB627F}"/>
              </a:ext>
            </a:extLst>
          </p:cNvPr>
          <p:cNvSpPr>
            <a:spLocks noGrp="1"/>
          </p:cNvSpPr>
          <p:nvPr>
            <p:ph idx="1"/>
          </p:nvPr>
        </p:nvSpPr>
        <p:spPr/>
        <p:txBody>
          <a:bodyPr>
            <a:noAutofit/>
          </a:bodyPr>
          <a:lstStyle/>
          <a:p>
            <a:pPr marR="0" algn="ctr" rtl="0"/>
            <a:r>
              <a:rPr lang="en-US" sz="4000" b="1" dirty="0">
                <a:latin typeface="Verdana" panose="020B0604030504040204" pitchFamily="34" charset="0"/>
              </a:rPr>
              <a:t>God gave them the city.</a:t>
            </a:r>
          </a:p>
          <a:p>
            <a:pPr marR="0" algn="ctr" rtl="0"/>
            <a:r>
              <a:rPr lang="en-US" sz="4000" b="1" dirty="0">
                <a:latin typeface="Verdana" panose="020B0604030504040204" pitchFamily="34" charset="0"/>
              </a:rPr>
              <a:t>Salvation is also a conditional gift.</a:t>
            </a:r>
          </a:p>
          <a:p>
            <a:endParaRPr lang="en-US" sz="3600" b="0" i="0" u="none" strike="noStrike" baseline="0" dirty="0">
              <a:latin typeface="Verdana" panose="020B0604030504040204" pitchFamily="34" charset="0"/>
            </a:endParaRPr>
          </a:p>
          <a:p>
            <a:r>
              <a:rPr lang="en-US" sz="3600" b="0" i="0" u="none" strike="noStrike" baseline="0" dirty="0">
                <a:latin typeface="Verdana" panose="020B0604030504040204" pitchFamily="34" charset="0"/>
              </a:rPr>
              <a:t>(Romans 6:23)  For the wages of sin </a:t>
            </a:r>
            <a:r>
              <a:rPr lang="en-US" sz="3600" b="0" i="1" u="none" strike="noStrike" baseline="0" dirty="0">
                <a:latin typeface="Verdana" panose="020B0604030504040204" pitchFamily="34" charset="0"/>
              </a:rPr>
              <a:t>is</a:t>
            </a:r>
            <a:r>
              <a:rPr lang="en-US" sz="3600" b="0" i="0" u="none" strike="noStrike" baseline="0" dirty="0">
                <a:latin typeface="Verdana" panose="020B0604030504040204" pitchFamily="34" charset="0"/>
              </a:rPr>
              <a:t> death, </a:t>
            </a:r>
            <a:r>
              <a:rPr lang="en-US" sz="3600" b="1" i="0" u="sng" strike="noStrike" baseline="0" dirty="0">
                <a:latin typeface="Verdana" panose="020B0604030504040204" pitchFamily="34" charset="0"/>
              </a:rPr>
              <a:t>but the gift of God </a:t>
            </a:r>
            <a:r>
              <a:rPr lang="en-US" sz="3600" b="1" i="1" u="sng" strike="noStrike" baseline="0" dirty="0">
                <a:latin typeface="Verdana" panose="020B0604030504040204" pitchFamily="34" charset="0"/>
              </a:rPr>
              <a:t>is</a:t>
            </a:r>
            <a:r>
              <a:rPr lang="en-US" sz="3600" b="1" i="0" u="sng" strike="noStrike" baseline="0" dirty="0">
                <a:latin typeface="Verdana" panose="020B0604030504040204" pitchFamily="34" charset="0"/>
              </a:rPr>
              <a:t> eternal life</a:t>
            </a:r>
            <a:r>
              <a:rPr lang="en-US" sz="3600" b="0" i="0" u="none" strike="noStrike" baseline="0" dirty="0">
                <a:latin typeface="Verdana" panose="020B0604030504040204" pitchFamily="34" charset="0"/>
              </a:rPr>
              <a:t> in Christ Jesus our Lord.</a:t>
            </a:r>
          </a:p>
          <a:p>
            <a:pPr marR="0" rtl="0"/>
            <a:endParaRPr lang="en-US" sz="4000" b="1" dirty="0">
              <a:latin typeface="Verdana" panose="020B0604030504040204" pitchFamily="34" charset="0"/>
            </a:endParaRPr>
          </a:p>
          <a:p>
            <a:pPr marR="0" algn="ctr" rtl="0"/>
            <a:endParaRPr lang="en-US" sz="4000" b="1" dirty="0">
              <a:latin typeface="Verdana" panose="020B0604030504040204" pitchFamily="34" charset="0"/>
            </a:endParaRPr>
          </a:p>
        </p:txBody>
      </p:sp>
    </p:spTree>
    <p:extLst>
      <p:ext uri="{BB962C8B-B14F-4D97-AF65-F5344CB8AC3E}">
        <p14:creationId xmlns:p14="http://schemas.microsoft.com/office/powerpoint/2010/main" val="269509332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8770-9C7D-7A57-E051-62CD0102B246}"/>
              </a:ext>
            </a:extLst>
          </p:cNvPr>
          <p:cNvSpPr>
            <a:spLocks noGrp="1"/>
          </p:cNvSpPr>
          <p:nvPr>
            <p:ph type="title"/>
          </p:nvPr>
        </p:nvSpPr>
        <p:spPr/>
        <p:txBody>
          <a:bodyPr/>
          <a:lstStyle/>
          <a:p>
            <a:r>
              <a:rPr lang="en-US" dirty="0">
                <a:latin typeface="Arial Black" panose="020B0A04020102020204" pitchFamily="34" charset="0"/>
              </a:rPr>
              <a:t>Jericho was a gift from God</a:t>
            </a:r>
          </a:p>
        </p:txBody>
      </p:sp>
      <p:sp>
        <p:nvSpPr>
          <p:cNvPr id="3" name="Content Placeholder 2">
            <a:extLst>
              <a:ext uri="{FF2B5EF4-FFF2-40B4-BE49-F238E27FC236}">
                <a16:creationId xmlns:a16="http://schemas.microsoft.com/office/drawing/2014/main" id="{832E456D-3600-A3BA-F5CF-DE42AACB627F}"/>
              </a:ext>
            </a:extLst>
          </p:cNvPr>
          <p:cNvSpPr>
            <a:spLocks noGrp="1"/>
          </p:cNvSpPr>
          <p:nvPr>
            <p:ph idx="1"/>
          </p:nvPr>
        </p:nvSpPr>
        <p:spPr/>
        <p:txBody>
          <a:bodyPr>
            <a:noAutofit/>
          </a:bodyPr>
          <a:lstStyle/>
          <a:p>
            <a:pPr marR="0" algn="ctr" rtl="0"/>
            <a:r>
              <a:rPr lang="en-US" sz="4000" b="1" dirty="0">
                <a:latin typeface="Verdana" panose="020B0604030504040204" pitchFamily="34" charset="0"/>
              </a:rPr>
              <a:t>Salvation is also a conditional gift.</a:t>
            </a:r>
          </a:p>
          <a:p>
            <a:pPr marR="0" algn="ctr" rtl="0"/>
            <a:r>
              <a:rPr lang="en-US" sz="4000" b="1" dirty="0">
                <a:latin typeface="Verdana" panose="020B0604030504040204" pitchFamily="34" charset="0"/>
              </a:rPr>
              <a:t>We must conquer sin.</a:t>
            </a:r>
          </a:p>
          <a:p>
            <a:pPr marR="0" algn="l" rtl="0"/>
            <a:r>
              <a:rPr lang="en-US" b="0" i="0" u="none" strike="noStrike" baseline="0" dirty="0">
                <a:latin typeface="Verdana" panose="020B0604030504040204" pitchFamily="34" charset="0"/>
              </a:rPr>
              <a:t>(2Co 10:4)  For the weapons of our warfare </a:t>
            </a:r>
            <a:r>
              <a:rPr lang="en-US" b="0" i="1" u="none" strike="noStrike" baseline="0" dirty="0">
                <a:latin typeface="Verdana" panose="020B0604030504040204" pitchFamily="34" charset="0"/>
              </a:rPr>
              <a:t>are</a:t>
            </a:r>
            <a:r>
              <a:rPr lang="en-US" b="0" i="0" u="none" strike="noStrike" baseline="0" dirty="0">
                <a:latin typeface="Verdana" panose="020B0604030504040204" pitchFamily="34" charset="0"/>
              </a:rPr>
              <a:t> not carnal but mighty in God for pulling down strongholds,</a:t>
            </a:r>
          </a:p>
          <a:p>
            <a:pPr marR="0" algn="l" rtl="0"/>
            <a:r>
              <a:rPr lang="en-US" b="0" i="0" u="none" strike="noStrike" baseline="0" dirty="0">
                <a:latin typeface="Verdana" panose="020B0604030504040204" pitchFamily="34" charset="0"/>
              </a:rPr>
              <a:t>(2Co 10:5)  casting down arguments and every high thing that exalts itself against the knowledge of God, bringing every thought into captivity to the obedience of Christ,</a:t>
            </a:r>
          </a:p>
          <a:p>
            <a:pPr marR="0" rtl="0"/>
            <a:endParaRPr lang="en-US" sz="4000" b="1" dirty="0">
              <a:latin typeface="Verdana" panose="020B0604030504040204" pitchFamily="34" charset="0"/>
            </a:endParaRPr>
          </a:p>
          <a:p>
            <a:pPr marR="0" algn="ctr" rtl="0"/>
            <a:endParaRPr lang="en-US" sz="4000" b="1" dirty="0">
              <a:latin typeface="Verdana" panose="020B0604030504040204" pitchFamily="34" charset="0"/>
            </a:endParaRPr>
          </a:p>
        </p:txBody>
      </p:sp>
    </p:spTree>
    <p:extLst>
      <p:ext uri="{BB962C8B-B14F-4D97-AF65-F5344CB8AC3E}">
        <p14:creationId xmlns:p14="http://schemas.microsoft.com/office/powerpoint/2010/main" val="33263108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8770-9C7D-7A57-E051-62CD0102B246}"/>
              </a:ext>
            </a:extLst>
          </p:cNvPr>
          <p:cNvSpPr>
            <a:spLocks noGrp="1"/>
          </p:cNvSpPr>
          <p:nvPr>
            <p:ph type="title"/>
          </p:nvPr>
        </p:nvSpPr>
        <p:spPr/>
        <p:txBody>
          <a:bodyPr/>
          <a:lstStyle/>
          <a:p>
            <a:r>
              <a:rPr lang="en-US" dirty="0">
                <a:latin typeface="Arial Black" panose="020B0A04020102020204" pitchFamily="34" charset="0"/>
              </a:rPr>
              <a:t>Received after conditions met</a:t>
            </a:r>
          </a:p>
        </p:txBody>
      </p:sp>
      <p:sp>
        <p:nvSpPr>
          <p:cNvPr id="3" name="Content Placeholder 2">
            <a:extLst>
              <a:ext uri="{FF2B5EF4-FFF2-40B4-BE49-F238E27FC236}">
                <a16:creationId xmlns:a16="http://schemas.microsoft.com/office/drawing/2014/main" id="{832E456D-3600-A3BA-F5CF-DE42AACB627F}"/>
              </a:ext>
            </a:extLst>
          </p:cNvPr>
          <p:cNvSpPr>
            <a:spLocks noGrp="1"/>
          </p:cNvSpPr>
          <p:nvPr>
            <p:ph idx="1"/>
          </p:nvPr>
        </p:nvSpPr>
        <p:spPr/>
        <p:txBody>
          <a:bodyPr>
            <a:noAutofit/>
          </a:bodyPr>
          <a:lstStyle/>
          <a:p>
            <a:pPr marR="0" algn="l" rtl="0"/>
            <a:r>
              <a:rPr lang="en-US" b="0" i="0" u="none" strike="noStrike" baseline="0" dirty="0">
                <a:latin typeface="Verdana" panose="020B0604030504040204" pitchFamily="34" charset="0"/>
              </a:rPr>
              <a:t>(Joshua 6:5)  It shall come to pass, when they make a long </a:t>
            </a:r>
            <a:r>
              <a:rPr lang="en-US" b="0" i="1" u="none" strike="noStrike" baseline="0" dirty="0">
                <a:latin typeface="Verdana" panose="020B0604030504040204" pitchFamily="34" charset="0"/>
              </a:rPr>
              <a:t>blast</a:t>
            </a:r>
            <a:r>
              <a:rPr lang="en-US" b="0" i="0" u="none" strike="noStrike" baseline="0" dirty="0">
                <a:latin typeface="Verdana" panose="020B0604030504040204" pitchFamily="34" charset="0"/>
              </a:rPr>
              <a:t> with the ram's horn, </a:t>
            </a:r>
            <a:r>
              <a:rPr lang="en-US" b="0" i="1" u="none" strike="noStrike" baseline="0" dirty="0">
                <a:latin typeface="Verdana" panose="020B0604030504040204" pitchFamily="34" charset="0"/>
              </a:rPr>
              <a:t>and</a:t>
            </a:r>
            <a:r>
              <a:rPr lang="en-US" b="0" i="0" u="none" strike="noStrike" baseline="0" dirty="0">
                <a:latin typeface="Verdana" panose="020B0604030504040204" pitchFamily="34" charset="0"/>
              </a:rPr>
              <a:t> when you hear the sound of the trumpet, that all the people shall shout with a great shout; then the wall of the city will fall down flat. And the people shall go up every man straight before him.“</a:t>
            </a:r>
          </a:p>
          <a:p>
            <a:pPr marR="0" algn="ctr" rtl="0"/>
            <a:r>
              <a:rPr lang="en-US" sz="4000" dirty="0">
                <a:latin typeface="Verdana" panose="020B0604030504040204" pitchFamily="34" charset="0"/>
              </a:rPr>
              <a:t>After you blow the horn.</a:t>
            </a:r>
          </a:p>
          <a:p>
            <a:pPr marR="0" algn="ctr" rtl="0"/>
            <a:r>
              <a:rPr lang="en-US" sz="4000" dirty="0">
                <a:latin typeface="Verdana" panose="020B0604030504040204" pitchFamily="34" charset="0"/>
              </a:rPr>
              <a:t>After the sound of the trumpet.</a:t>
            </a:r>
          </a:p>
          <a:p>
            <a:pPr marR="0" algn="ctr" rtl="0"/>
            <a:r>
              <a:rPr lang="en-US" sz="4000" dirty="0">
                <a:latin typeface="Verdana" panose="020B0604030504040204" pitchFamily="34" charset="0"/>
              </a:rPr>
              <a:t>After the people shout.</a:t>
            </a:r>
          </a:p>
          <a:p>
            <a:pPr marR="0" algn="ctr" rtl="0"/>
            <a:endParaRPr lang="en-US" sz="4000" b="1" dirty="0">
              <a:latin typeface="Verdana" panose="020B0604030504040204" pitchFamily="34" charset="0"/>
            </a:endParaRPr>
          </a:p>
        </p:txBody>
      </p:sp>
    </p:spTree>
    <p:extLst>
      <p:ext uri="{BB962C8B-B14F-4D97-AF65-F5344CB8AC3E}">
        <p14:creationId xmlns:p14="http://schemas.microsoft.com/office/powerpoint/2010/main" val="239003276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245</TotalTime>
  <Words>915</Words>
  <Application>Microsoft Office PowerPoint</Application>
  <PresentationFormat>Widescreen</PresentationFormat>
  <Paragraphs>68</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 Black</vt:lpstr>
      <vt:lpstr>Calibri</vt:lpstr>
      <vt:lpstr>Calibri Light</vt:lpstr>
      <vt:lpstr>Verdana</vt:lpstr>
      <vt:lpstr>Office Theme</vt:lpstr>
      <vt:lpstr>Faith that took  down a City</vt:lpstr>
      <vt:lpstr>Faith that took down a City</vt:lpstr>
      <vt:lpstr>Hebrews 11:30-31</vt:lpstr>
      <vt:lpstr>Jericho was a gift from God</vt:lpstr>
      <vt:lpstr>Jericho was a gift from God</vt:lpstr>
      <vt:lpstr>Jericho was a gift from God</vt:lpstr>
      <vt:lpstr>Jericho was a gift from God</vt:lpstr>
      <vt:lpstr>Jericho was a gift from God</vt:lpstr>
      <vt:lpstr>Received after conditions met</vt:lpstr>
      <vt:lpstr>Received after conditions met</vt:lpstr>
      <vt:lpstr>Received after conditions met</vt:lpstr>
      <vt:lpstr>Received after conditions met</vt:lpstr>
      <vt:lpstr>Received after conditions met</vt:lpstr>
      <vt:lpstr>Received after conditions met</vt:lpstr>
      <vt:lpstr>Received after conditions met</vt:lpstr>
      <vt:lpstr>The wall of sin can come down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Faith that took down A City</dc:title>
  <dc:creator>Account Update</dc:creator>
  <cp:lastModifiedBy>Account Update</cp:lastModifiedBy>
  <cp:revision>1</cp:revision>
  <dcterms:created xsi:type="dcterms:W3CDTF">2023-09-24T18:56:37Z</dcterms:created>
  <dcterms:modified xsi:type="dcterms:W3CDTF">2023-09-25T18:44:04Z</dcterms:modified>
</cp:coreProperties>
</file>