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6/20/2016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789043"/>
            <a:ext cx="8991600" cy="2243621"/>
          </a:xfrm>
        </p:spPr>
        <p:txBody>
          <a:bodyPr>
            <a:normAutofit/>
          </a:bodyPr>
          <a:lstStyle/>
          <a:p>
            <a:r>
              <a:rPr lang="en-US" sz="4400" b="1" dirty="0"/>
              <a:t>A Christian you </a:t>
            </a:r>
            <a:br>
              <a:rPr lang="en-US" sz="4400" b="1" dirty="0"/>
            </a:br>
            <a:r>
              <a:rPr lang="en-US" sz="4400" b="1" dirty="0"/>
              <a:t>never hear about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3 John</a:t>
            </a:r>
          </a:p>
        </p:txBody>
      </p:sp>
    </p:spTree>
    <p:extLst>
      <p:ext uri="{BB962C8B-B14F-4D97-AF65-F5344CB8AC3E}">
        <p14:creationId xmlns:p14="http://schemas.microsoft.com/office/powerpoint/2010/main" val="1428230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Edgar A. Guest poem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347" y="2638044"/>
            <a:ext cx="11025809" cy="3683243"/>
          </a:xfrm>
        </p:spPr>
        <p:txBody>
          <a:bodyPr>
            <a:normAutofit/>
          </a:bodyPr>
          <a:lstStyle/>
          <a:p>
            <a:r>
              <a:rPr lang="en-US" sz="3200" b="1" dirty="0"/>
              <a:t>And the sermon you deliver may be very wise and true,</a:t>
            </a:r>
          </a:p>
          <a:p>
            <a:r>
              <a:rPr lang="en-US" sz="3200" b="1" dirty="0"/>
              <a:t>But I’d rather get my lesson by observing what you do.</a:t>
            </a:r>
          </a:p>
          <a:p>
            <a:r>
              <a:rPr lang="en-US" sz="3200" b="1" dirty="0"/>
              <a:t>For I might misunderstand you and the high advice you give.</a:t>
            </a:r>
          </a:p>
          <a:p>
            <a:r>
              <a:rPr lang="en-US" sz="3200" b="1" dirty="0"/>
              <a:t>But there’s no misunderstanding how you act and how you live.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6510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People saw him and talked about him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590478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V. 3 For I rejoiced greatly when brethren came and testified of the truth </a:t>
            </a:r>
            <a:r>
              <a:rPr lang="en-US" sz="3200" b="1" i="1" dirty="0"/>
              <a:t>that is</a:t>
            </a:r>
            <a:r>
              <a:rPr lang="en-US" sz="3200" b="1" dirty="0"/>
              <a:t> in you</a:t>
            </a:r>
          </a:p>
          <a:p>
            <a:r>
              <a:rPr lang="en-US" sz="3200" b="1" dirty="0"/>
              <a:t>He kept a good reputation</a:t>
            </a:r>
          </a:p>
          <a:p>
            <a:r>
              <a:rPr lang="en-US" sz="3200" b="1" dirty="0"/>
              <a:t>In a wicked world – immorality everywhere</a:t>
            </a:r>
          </a:p>
          <a:p>
            <a:r>
              <a:rPr lang="en-US" sz="3200" b="1" dirty="0"/>
              <a:t>Gaius remained in the truth</a:t>
            </a:r>
          </a:p>
        </p:txBody>
      </p:sp>
    </p:spTree>
    <p:extLst>
      <p:ext uri="{BB962C8B-B14F-4D97-AF65-F5344CB8AC3E}">
        <p14:creationId xmlns:p14="http://schemas.microsoft.com/office/powerpoint/2010/main" val="72689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People saw him and talked about him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3730"/>
          </a:xfrm>
        </p:spPr>
        <p:txBody>
          <a:bodyPr>
            <a:normAutofit/>
          </a:bodyPr>
          <a:lstStyle/>
          <a:p>
            <a:r>
              <a:rPr lang="en-US" sz="3200" b="1" dirty="0"/>
              <a:t>V. 3 For I rejoiced greatly when brethren came and testified of the truth </a:t>
            </a:r>
            <a:r>
              <a:rPr lang="en-US" sz="3200" b="1" i="1" dirty="0"/>
              <a:t>that is</a:t>
            </a:r>
            <a:r>
              <a:rPr lang="en-US" sz="3200" b="1" dirty="0"/>
              <a:t> in you</a:t>
            </a:r>
          </a:p>
          <a:p>
            <a:r>
              <a:rPr lang="en-US" sz="3200" b="1" dirty="0"/>
              <a:t>No telephone, internet, Facebook, Twitter</a:t>
            </a:r>
          </a:p>
          <a:p>
            <a:r>
              <a:rPr lang="en-US" sz="3200" b="1" dirty="0"/>
              <a:t>But many knew of him</a:t>
            </a:r>
          </a:p>
        </p:txBody>
      </p:sp>
    </p:spTree>
    <p:extLst>
      <p:ext uri="{BB962C8B-B14F-4D97-AF65-F5344CB8AC3E}">
        <p14:creationId xmlns:p14="http://schemas.microsoft.com/office/powerpoint/2010/main" val="3311207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People saw him and talked about him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3730"/>
          </a:xfrm>
        </p:spPr>
        <p:txBody>
          <a:bodyPr>
            <a:normAutofit/>
          </a:bodyPr>
          <a:lstStyle/>
          <a:p>
            <a:r>
              <a:rPr lang="en-US" sz="3200" b="1" dirty="0"/>
              <a:t>Acts 16:2 </a:t>
            </a:r>
            <a:r>
              <a:rPr lang="en-US" sz="3200" dirty="0"/>
              <a:t>– about Timothy – He was well spoken of by the brethren who were at </a:t>
            </a:r>
            <a:r>
              <a:rPr lang="en-US" sz="3200" dirty="0" err="1"/>
              <a:t>Lystra</a:t>
            </a:r>
            <a:r>
              <a:rPr lang="en-US" sz="3200" dirty="0"/>
              <a:t> and </a:t>
            </a:r>
            <a:r>
              <a:rPr lang="en-US" sz="3200" dirty="0" err="1"/>
              <a:t>Iconium</a:t>
            </a:r>
            <a:r>
              <a:rPr lang="en-US" sz="3200" dirty="0"/>
              <a:t>. </a:t>
            </a:r>
            <a:br>
              <a:rPr lang="en-US" sz="3200" dirty="0"/>
            </a:br>
            <a:endParaRPr lang="en-US" sz="3200" dirty="0"/>
          </a:p>
          <a:p>
            <a:r>
              <a:rPr lang="en-US" sz="3200" b="1" u="sng" dirty="0"/>
              <a:t>Could this be said of us?</a:t>
            </a:r>
          </a:p>
        </p:txBody>
      </p:sp>
    </p:spTree>
    <p:extLst>
      <p:ext uri="{BB962C8B-B14F-4D97-AF65-F5344CB8AC3E}">
        <p14:creationId xmlns:p14="http://schemas.microsoft.com/office/powerpoint/2010/main" val="3995042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Gaius was hospitable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3730"/>
          </a:xfrm>
        </p:spPr>
        <p:txBody>
          <a:bodyPr>
            <a:normAutofit/>
          </a:bodyPr>
          <a:lstStyle/>
          <a:p>
            <a:r>
              <a:rPr lang="en-US" b="1" baseline="30000" dirty="0"/>
              <a:t>5</a:t>
            </a:r>
            <a:r>
              <a:rPr lang="en-US" sz="3200" dirty="0"/>
              <a:t> Beloved, you do faithfully whatever you do for the brethren and for strangers, </a:t>
            </a:r>
            <a:r>
              <a:rPr lang="en-US" b="1" baseline="30000" dirty="0"/>
              <a:t>6</a:t>
            </a:r>
            <a:r>
              <a:rPr lang="en-US" sz="3200" dirty="0"/>
              <a:t> who have borne witness of your love before the church. </a:t>
            </a:r>
            <a:r>
              <a:rPr lang="en-US" sz="3200" i="1" dirty="0"/>
              <a:t>If</a:t>
            </a:r>
            <a:r>
              <a:rPr lang="en-US" sz="3200" dirty="0"/>
              <a:t> you send them forward on their journey in a manner worthy of God, you will do well </a:t>
            </a:r>
            <a:br>
              <a:rPr lang="en-US" sz="3200" dirty="0"/>
            </a:br>
            <a:r>
              <a:rPr lang="en-US" sz="3200" dirty="0"/>
              <a:t>3 John 5-6</a:t>
            </a:r>
          </a:p>
        </p:txBody>
      </p:sp>
    </p:spTree>
    <p:extLst>
      <p:ext uri="{BB962C8B-B14F-4D97-AF65-F5344CB8AC3E}">
        <p14:creationId xmlns:p14="http://schemas.microsoft.com/office/powerpoint/2010/main" val="2574872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Gaius was hospitable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3730"/>
          </a:xfrm>
        </p:spPr>
        <p:txBody>
          <a:bodyPr>
            <a:normAutofit/>
          </a:bodyPr>
          <a:lstStyle/>
          <a:p>
            <a:r>
              <a:rPr lang="en-US" sz="3600" dirty="0"/>
              <a:t>He used his resources to help others</a:t>
            </a:r>
          </a:p>
          <a:p>
            <a:r>
              <a:rPr lang="en-US" sz="3600" dirty="0"/>
              <a:t>John’s prayer – V. 2 Beloved, I pray that you may prosper in all things and be in health, just as your soul prospers.</a:t>
            </a:r>
          </a:p>
        </p:txBody>
      </p:sp>
    </p:spTree>
    <p:extLst>
      <p:ext uri="{BB962C8B-B14F-4D97-AF65-F5344CB8AC3E}">
        <p14:creationId xmlns:p14="http://schemas.microsoft.com/office/powerpoint/2010/main" val="22756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Gaius supported mission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64905"/>
            <a:ext cx="10416209" cy="4134678"/>
          </a:xfrm>
        </p:spPr>
        <p:txBody>
          <a:bodyPr>
            <a:normAutofit/>
          </a:bodyPr>
          <a:lstStyle/>
          <a:p>
            <a:r>
              <a:rPr lang="en-US" sz="3600" dirty="0"/>
              <a:t>V. 6-8 </a:t>
            </a:r>
            <a:r>
              <a:rPr lang="en-US" b="1" baseline="30000" dirty="0"/>
              <a:t>6</a:t>
            </a:r>
            <a:r>
              <a:rPr lang="en-US" sz="3600" dirty="0"/>
              <a:t> who have borne witness of your love before the church. </a:t>
            </a:r>
            <a:r>
              <a:rPr lang="en-US" sz="3600" i="1" dirty="0"/>
              <a:t>If</a:t>
            </a:r>
            <a:r>
              <a:rPr lang="en-US" sz="3600" dirty="0"/>
              <a:t> you send them forward on their journey in a manner worthy of God, you will do well, </a:t>
            </a:r>
            <a:r>
              <a:rPr lang="en-US" b="1" baseline="30000" dirty="0"/>
              <a:t>7</a:t>
            </a:r>
            <a:r>
              <a:rPr lang="en-US" sz="3600" dirty="0"/>
              <a:t> because they went forth for His name's sake, taking nothing from the Gentiles. </a:t>
            </a:r>
            <a:r>
              <a:rPr lang="en-US" b="1" baseline="30000" dirty="0"/>
              <a:t>8</a:t>
            </a:r>
            <a:r>
              <a:rPr lang="en-US" sz="3600" dirty="0"/>
              <a:t> We therefore ought to receive such, that we may become fellow workers for the truth.</a:t>
            </a:r>
          </a:p>
        </p:txBody>
      </p:sp>
    </p:spTree>
    <p:extLst>
      <p:ext uri="{BB962C8B-B14F-4D97-AF65-F5344CB8AC3E}">
        <p14:creationId xmlns:p14="http://schemas.microsoft.com/office/powerpoint/2010/main" val="426878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Gaius supported mission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64905"/>
            <a:ext cx="10416209" cy="4134678"/>
          </a:xfrm>
        </p:spPr>
        <p:txBody>
          <a:bodyPr>
            <a:normAutofit/>
          </a:bodyPr>
          <a:lstStyle/>
          <a:p>
            <a:r>
              <a:rPr lang="en-US" sz="3600" dirty="0"/>
              <a:t>Jesus send out 70 – Luke 10:1</a:t>
            </a:r>
            <a:br>
              <a:rPr lang="en-US" sz="3600" dirty="0"/>
            </a:br>
            <a:endParaRPr lang="en-US" sz="3600" dirty="0"/>
          </a:p>
          <a:p>
            <a:r>
              <a:rPr lang="en-US" sz="3600" dirty="0"/>
              <a:t>Antioch sent missionaries – Acts 13:1-3</a:t>
            </a:r>
            <a:br>
              <a:rPr lang="en-US" sz="3600" dirty="0"/>
            </a:br>
            <a:endParaRPr lang="en-US" sz="3600" dirty="0"/>
          </a:p>
          <a:p>
            <a:r>
              <a:rPr lang="en-US" sz="3600" dirty="0"/>
              <a:t>Great Commission is still a command for us</a:t>
            </a:r>
          </a:p>
        </p:txBody>
      </p:sp>
    </p:spTree>
    <p:extLst>
      <p:ext uri="{BB962C8B-B14F-4D97-AF65-F5344CB8AC3E}">
        <p14:creationId xmlns:p14="http://schemas.microsoft.com/office/powerpoint/2010/main" val="337625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to be a Gaius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345635"/>
            <a:ext cx="7729728" cy="4512365"/>
          </a:xfrm>
        </p:spPr>
        <p:txBody>
          <a:bodyPr>
            <a:normAutofit/>
          </a:bodyPr>
          <a:lstStyle/>
          <a:p>
            <a:r>
              <a:rPr lang="en-US" sz="3600" b="1" dirty="0"/>
              <a:t>Build a good reputation</a:t>
            </a:r>
          </a:p>
          <a:p>
            <a:pPr lvl="1"/>
            <a:r>
              <a:rPr lang="en-US" sz="3400" dirty="0"/>
              <a:t>Respect yourself and others</a:t>
            </a:r>
          </a:p>
          <a:p>
            <a:pPr lvl="1"/>
            <a:r>
              <a:rPr lang="en-US" sz="3400" dirty="0"/>
              <a:t>Keep you word</a:t>
            </a:r>
          </a:p>
          <a:p>
            <a:pPr lvl="1"/>
            <a:r>
              <a:rPr lang="en-US" sz="3400" dirty="0"/>
              <a:t>Watch you tongue</a:t>
            </a:r>
          </a:p>
          <a:p>
            <a:pPr lvl="1"/>
            <a:r>
              <a:rPr lang="en-US" sz="3400" dirty="0"/>
              <a:t>Be pure in heart</a:t>
            </a:r>
          </a:p>
          <a:p>
            <a:pPr lvl="1"/>
            <a:r>
              <a:rPr lang="en-US" sz="3400" dirty="0"/>
              <a:t>Live up to Biblical standards</a:t>
            </a:r>
          </a:p>
        </p:txBody>
      </p:sp>
    </p:spTree>
    <p:extLst>
      <p:ext uri="{BB962C8B-B14F-4D97-AF65-F5344CB8AC3E}">
        <p14:creationId xmlns:p14="http://schemas.microsoft.com/office/powerpoint/2010/main" val="423092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to be a Gaius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345635"/>
            <a:ext cx="7729728" cy="4512365"/>
          </a:xfrm>
        </p:spPr>
        <p:txBody>
          <a:bodyPr>
            <a:normAutofit lnSpcReduction="10000"/>
          </a:bodyPr>
          <a:lstStyle/>
          <a:p>
            <a:r>
              <a:rPr lang="en-US" sz="3600" b="1" dirty="0"/>
              <a:t>Build a good reputation</a:t>
            </a:r>
          </a:p>
          <a:p>
            <a:pPr lvl="1"/>
            <a:r>
              <a:rPr lang="en-US" sz="3400" dirty="0"/>
              <a:t>Respect yourself and others</a:t>
            </a:r>
          </a:p>
          <a:p>
            <a:pPr lvl="1"/>
            <a:r>
              <a:rPr lang="en-US" sz="3400" dirty="0"/>
              <a:t>Keep you word</a:t>
            </a:r>
          </a:p>
          <a:p>
            <a:pPr lvl="1"/>
            <a:r>
              <a:rPr lang="en-US" sz="3400" dirty="0"/>
              <a:t>Watch you tongue</a:t>
            </a:r>
          </a:p>
          <a:p>
            <a:pPr lvl="1"/>
            <a:r>
              <a:rPr lang="en-US" sz="3400" dirty="0"/>
              <a:t>Be pure in heart</a:t>
            </a:r>
          </a:p>
          <a:p>
            <a:pPr lvl="1"/>
            <a:r>
              <a:rPr lang="en-US" sz="3400" dirty="0"/>
              <a:t>Live up to Biblical standards</a:t>
            </a:r>
          </a:p>
          <a:p>
            <a:r>
              <a:rPr lang="en-US" sz="3600" b="1" u="sng" dirty="0"/>
              <a:t>Maintain</a:t>
            </a:r>
            <a:r>
              <a:rPr lang="en-US" sz="3600" b="1" dirty="0"/>
              <a:t> a good reputation</a:t>
            </a:r>
          </a:p>
        </p:txBody>
      </p:sp>
    </p:spTree>
    <p:extLst>
      <p:ext uri="{BB962C8B-B14F-4D97-AF65-F5344CB8AC3E}">
        <p14:creationId xmlns:p14="http://schemas.microsoft.com/office/powerpoint/2010/main" val="396245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Many “unsung” heroes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Frank Wills – brought down a president</a:t>
            </a:r>
          </a:p>
          <a:p>
            <a:r>
              <a:rPr lang="en-US" sz="3200" dirty="0"/>
              <a:t>Alfred Fielding – invented bubble wrap</a:t>
            </a:r>
          </a:p>
          <a:p>
            <a:r>
              <a:rPr lang="en-US" sz="3200" dirty="0"/>
              <a:t>John Walker – invented matches</a:t>
            </a:r>
          </a:p>
          <a:p>
            <a:r>
              <a:rPr lang="en-US" sz="3200" dirty="0"/>
              <a:t>Clarence Birdseye – method to freeze food and keep freshness</a:t>
            </a:r>
          </a:p>
        </p:txBody>
      </p:sp>
    </p:spTree>
    <p:extLst>
      <p:ext uri="{BB962C8B-B14F-4D97-AF65-F5344CB8AC3E}">
        <p14:creationId xmlns:p14="http://schemas.microsoft.com/office/powerpoint/2010/main" val="205476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Many “unsung” heroes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the New Testament there are 348 individuals mentioned or discussed</a:t>
            </a:r>
          </a:p>
          <a:p>
            <a:r>
              <a:rPr lang="en-US" sz="3200" dirty="0"/>
              <a:t>How many can you name?</a:t>
            </a:r>
          </a:p>
          <a:p>
            <a:r>
              <a:rPr lang="en-US" sz="3200" dirty="0"/>
              <a:t>We think of Jesus and apostles and a few others</a:t>
            </a:r>
          </a:p>
        </p:txBody>
      </p:sp>
    </p:spTree>
    <p:extLst>
      <p:ext uri="{BB962C8B-B14F-4D97-AF65-F5344CB8AC3E}">
        <p14:creationId xmlns:p14="http://schemas.microsoft.com/office/powerpoint/2010/main" val="84022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Gaius – 3 john 1-4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baseline="30000" dirty="0"/>
              <a:t>1</a:t>
            </a:r>
            <a:r>
              <a:rPr lang="en-US" sz="3200" dirty="0"/>
              <a:t> The Elder, To the beloved Gaius, whom I love in truth: </a:t>
            </a:r>
            <a:r>
              <a:rPr lang="en-US" b="1" baseline="30000" dirty="0"/>
              <a:t>2</a:t>
            </a:r>
            <a:r>
              <a:rPr lang="en-US" sz="3200" dirty="0"/>
              <a:t> Beloved, I pray that you may prosper in all things and be in health, just as your soul prospers. </a:t>
            </a:r>
            <a:r>
              <a:rPr lang="en-US" b="1" baseline="30000" dirty="0"/>
              <a:t>3</a:t>
            </a:r>
            <a:r>
              <a:rPr lang="en-US" sz="3200" dirty="0"/>
              <a:t> For I rejoiced greatly when brethren came and testified of the truth </a:t>
            </a:r>
            <a:r>
              <a:rPr lang="en-US" sz="3200" i="1" dirty="0"/>
              <a:t>that is</a:t>
            </a:r>
            <a:r>
              <a:rPr lang="en-US" sz="3200" dirty="0"/>
              <a:t> in you, just as you walk in the truth. </a:t>
            </a:r>
            <a:r>
              <a:rPr lang="en-US" b="1" baseline="30000" dirty="0"/>
              <a:t>4</a:t>
            </a:r>
            <a:r>
              <a:rPr lang="en-US" sz="3200" dirty="0"/>
              <a:t> I have no greater joy than to hear that my children walk in truth.</a:t>
            </a:r>
          </a:p>
        </p:txBody>
      </p:sp>
    </p:spTree>
    <p:extLst>
      <p:ext uri="{BB962C8B-B14F-4D97-AF65-F5344CB8AC3E}">
        <p14:creationId xmlns:p14="http://schemas.microsoft.com/office/powerpoint/2010/main" val="69488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Gaius lived a righteous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He walked in truth</a:t>
            </a:r>
          </a:p>
          <a:p>
            <a:r>
              <a:rPr lang="en-US" sz="3200" b="1" dirty="0"/>
              <a:t>V. 3 </a:t>
            </a:r>
            <a:r>
              <a:rPr lang="en-US" sz="3200" dirty="0"/>
              <a:t>For I rejoiced greatly when brethren came and testified of the truth </a:t>
            </a:r>
            <a:r>
              <a:rPr lang="en-US" sz="3200" i="1" dirty="0"/>
              <a:t>that is</a:t>
            </a:r>
            <a:r>
              <a:rPr lang="en-US" sz="3200" dirty="0"/>
              <a:t> in you, just as you walk in the truth.</a:t>
            </a:r>
          </a:p>
        </p:txBody>
      </p:sp>
    </p:spTree>
    <p:extLst>
      <p:ext uri="{BB962C8B-B14F-4D97-AF65-F5344CB8AC3E}">
        <p14:creationId xmlns:p14="http://schemas.microsoft.com/office/powerpoint/2010/main" val="101833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Gaius lived a righteous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He walked in it</a:t>
            </a:r>
          </a:p>
          <a:p>
            <a:r>
              <a:rPr lang="en-US" sz="3200" b="1" dirty="0"/>
              <a:t>He lived it</a:t>
            </a:r>
          </a:p>
          <a:p>
            <a:r>
              <a:rPr lang="en-US" sz="3200" b="1" dirty="0"/>
              <a:t>He was consistent in it</a:t>
            </a:r>
          </a:p>
          <a:p>
            <a:r>
              <a:rPr lang="en-US" sz="3200" b="1" dirty="0"/>
              <a:t>He did not preach cream and live skim milk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7967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Gaius practiced what he preached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Not sure he was a public speaker</a:t>
            </a:r>
          </a:p>
          <a:p>
            <a:r>
              <a:rPr lang="en-US" sz="3200" b="1" dirty="0"/>
              <a:t>He preached by his example and life</a:t>
            </a:r>
          </a:p>
          <a:p>
            <a:r>
              <a:rPr lang="en-US" sz="3200" b="1" dirty="0"/>
              <a:t>We should be people by whom the truth is held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1340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Edgar A. Guest poem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347" y="2638044"/>
            <a:ext cx="11025809" cy="3762756"/>
          </a:xfrm>
        </p:spPr>
        <p:txBody>
          <a:bodyPr>
            <a:normAutofit/>
          </a:bodyPr>
          <a:lstStyle/>
          <a:p>
            <a:r>
              <a:rPr lang="en-US" sz="3200" b="1" dirty="0"/>
              <a:t>I’d rather see a sermon than hear one any day;</a:t>
            </a:r>
          </a:p>
          <a:p>
            <a:r>
              <a:rPr lang="en-US" sz="3200" b="1" dirty="0"/>
              <a:t>I’d rather one would walk with me than merely point the way.</a:t>
            </a:r>
          </a:p>
          <a:p>
            <a:r>
              <a:rPr lang="en-US" sz="3200" b="1" dirty="0"/>
              <a:t>The eye’s a better pupil and more willing than the ear;</a:t>
            </a:r>
          </a:p>
          <a:p>
            <a:r>
              <a:rPr lang="en-US" sz="3200" b="1" dirty="0"/>
              <a:t>Fine counsel is confusing but example’s always clear.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7298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Edgar A. Guest poem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347" y="2638044"/>
            <a:ext cx="11025809" cy="3577226"/>
          </a:xfrm>
        </p:spPr>
        <p:txBody>
          <a:bodyPr>
            <a:normAutofit/>
          </a:bodyPr>
          <a:lstStyle/>
          <a:p>
            <a:r>
              <a:rPr lang="en-US" sz="3200" b="1" dirty="0"/>
              <a:t>The best of all the preachers are the ones who live their creed,</a:t>
            </a:r>
          </a:p>
          <a:p>
            <a:r>
              <a:rPr lang="en-US" sz="3200" b="1" dirty="0"/>
              <a:t>For to see good put in action is what everybody needs.</a:t>
            </a:r>
          </a:p>
          <a:p>
            <a:r>
              <a:rPr lang="en-US" sz="3200" b="1" dirty="0"/>
              <a:t>I soon can learn to do it if you let me see it done.</a:t>
            </a:r>
          </a:p>
          <a:p>
            <a:r>
              <a:rPr lang="en-US" sz="3200" b="1" dirty="0"/>
              <a:t>I can watch your hands in action, but your tongue too fast man run.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723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51</TotalTime>
  <Words>564</Words>
  <Application>Microsoft Office PowerPoint</Application>
  <PresentationFormat>Widescreen</PresentationFormat>
  <Paragraphs>78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Gill Sans MT</vt:lpstr>
      <vt:lpstr>Parcel</vt:lpstr>
      <vt:lpstr>A Christian you  never hear about</vt:lpstr>
      <vt:lpstr>Many “unsung” heroes</vt:lpstr>
      <vt:lpstr>Many “unsung” heroes</vt:lpstr>
      <vt:lpstr>Gaius – 3 john 1-4</vt:lpstr>
      <vt:lpstr>Gaius lived a righteous life</vt:lpstr>
      <vt:lpstr>Gaius lived a righteous life</vt:lpstr>
      <vt:lpstr>Gaius practiced what he preached</vt:lpstr>
      <vt:lpstr>Edgar A. Guest poem</vt:lpstr>
      <vt:lpstr>Edgar A. Guest poem</vt:lpstr>
      <vt:lpstr>Edgar A. Guest poem</vt:lpstr>
      <vt:lpstr>People saw him and talked about him</vt:lpstr>
      <vt:lpstr>People saw him and talked about him</vt:lpstr>
      <vt:lpstr>People saw him and talked about him</vt:lpstr>
      <vt:lpstr>Gaius was hospitable</vt:lpstr>
      <vt:lpstr>Gaius was hospitable</vt:lpstr>
      <vt:lpstr>Gaius supported mission work</vt:lpstr>
      <vt:lpstr>Gaius supported mission work</vt:lpstr>
      <vt:lpstr>How to be a Gaius </vt:lpstr>
      <vt:lpstr>How to be a Gaius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Christian you  never hear about</dc:title>
  <dc:creator>Manly Luscombe</dc:creator>
  <cp:lastModifiedBy>Manly Luscombe</cp:lastModifiedBy>
  <cp:revision>9</cp:revision>
  <dcterms:created xsi:type="dcterms:W3CDTF">2016-06-01T13:11:41Z</dcterms:created>
  <dcterms:modified xsi:type="dcterms:W3CDTF">2016-06-20T13:52:10Z</dcterms:modified>
</cp:coreProperties>
</file>