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0080625" cy="567055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>
            <a:off x="2979000" y="1326240"/>
            <a:ext cx="4121640" cy="328860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>
            <a:off x="2979000" y="1326240"/>
            <a:ext cx="4121640" cy="32886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2" name="" descr=""/>
          <p:cNvPicPr/>
          <p:nvPr/>
        </p:nvPicPr>
        <p:blipFill>
          <a:blip r:embed="rId2"/>
          <a:stretch/>
        </p:blipFill>
        <p:spPr>
          <a:xfrm>
            <a:off x="2979000" y="1326240"/>
            <a:ext cx="4121640" cy="3288600"/>
          </a:xfrm>
          <a:prstGeom prst="rect">
            <a:avLst/>
          </a:prstGeom>
          <a:ln>
            <a:noFill/>
          </a:ln>
        </p:spPr>
      </p:pic>
      <p:pic>
        <p:nvPicPr>
          <p:cNvPr id="73" name="" descr=""/>
          <p:cNvPicPr/>
          <p:nvPr/>
        </p:nvPicPr>
        <p:blipFill>
          <a:blip r:embed="rId3"/>
          <a:stretch/>
        </p:blipFill>
        <p:spPr>
          <a:xfrm>
            <a:off x="2979000" y="1326240"/>
            <a:ext cx="4121640" cy="32886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-58320" y="81000"/>
            <a:ext cx="7793640" cy="120492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280" cy="935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280" cy="32875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8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-58320" y="81000"/>
            <a:ext cx="7793640" cy="1204920"/>
          </a:xfrm>
          <a:prstGeom prst="rect">
            <a:avLst/>
          </a:prstGeom>
          <a:ln>
            <a:noFill/>
          </a:ln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0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504000" y="2880"/>
            <a:ext cx="7019280" cy="136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1" lang="en-US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7 Things Preachers Can't Do</a:t>
            </a:r>
            <a:endParaRPr/>
          </a:p>
        </p:txBody>
      </p:sp>
      <p:sp>
        <p:nvSpPr>
          <p:cNvPr id="75" name="CustomShape 2"/>
          <p:cNvSpPr/>
          <p:nvPr/>
        </p:nvSpPr>
        <p:spPr>
          <a:xfrm>
            <a:off x="504000" y="1368000"/>
            <a:ext cx="9071280" cy="3287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Some think the preacher can solve all their problems, know all the answers, and have the Bible memorized.</a:t>
            </a:r>
            <a:endParaRPr/>
          </a:p>
        </p:txBody>
      </p:sp>
    </p:spTree>
  </p:cSld>
  <p:transition spd="med">
    <p:wipe dir="l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595440" y="-10080"/>
            <a:ext cx="6993360" cy="136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1" lang="en-US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7 Make you go to heaven</a:t>
            </a:r>
            <a:endParaRPr/>
          </a:p>
        </p:txBody>
      </p:sp>
      <p:sp>
        <p:nvSpPr>
          <p:cNvPr id="93" name="CustomShape 2"/>
          <p:cNvSpPr/>
          <p:nvPr/>
        </p:nvSpPr>
        <p:spPr>
          <a:xfrm>
            <a:off x="274320" y="1368000"/>
            <a:ext cx="9600480" cy="4117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Romans 10:1-3</a:t>
            </a: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1 Brethren, my heart's desire and prayer to God for Israel is that they may be saved. 2 For I bear them witness that they have a zeal for God, but not according to knowledge. 3 For they being ignorant of God's righteousness, and seeking to establish their own righteousness, have not submitted to the righteousness of God.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See also </a:t>
            </a:r>
            <a:r>
              <a:rPr b="1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Romans 9:1-3</a:t>
            </a:r>
            <a:endParaRPr/>
          </a:p>
        </p:txBody>
      </p:sp>
    </p:spTree>
  </p:cSld>
  <p:transition spd="med">
    <p:wipe dir="l"/>
  </p:transition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595440" y="-10080"/>
            <a:ext cx="6993360" cy="136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1" lang="en-US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What is your choice?</a:t>
            </a:r>
            <a:endParaRPr/>
          </a:p>
        </p:txBody>
      </p:sp>
      <p:sp>
        <p:nvSpPr>
          <p:cNvPr id="95" name="CustomShape 2"/>
          <p:cNvSpPr/>
          <p:nvPr/>
        </p:nvSpPr>
        <p:spPr>
          <a:xfrm>
            <a:off x="274320" y="1368000"/>
            <a:ext cx="9600480" cy="4117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invitation song is a time to think about your life and your relationship with God.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It is an opportunity to be washed from your sins in baptism.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It is an opportunity for Christians to ask for prayer and forgiveness.</a:t>
            </a:r>
            <a:endParaRPr/>
          </a:p>
        </p:txBody>
      </p:sp>
    </p:spTree>
  </p:cSld>
  <p:transition spd="med">
    <p:wipe dir="l"/>
  </p:transition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504000" y="216000"/>
            <a:ext cx="7019280" cy="93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1" lang="en-US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 you remember?</a:t>
            </a:r>
            <a:endParaRPr/>
          </a:p>
        </p:txBody>
      </p:sp>
      <p:sp>
        <p:nvSpPr>
          <p:cNvPr id="77" name="CustomShape 2"/>
          <p:cNvSpPr/>
          <p:nvPr/>
        </p:nvSpPr>
        <p:spPr>
          <a:xfrm>
            <a:off x="504000" y="1368000"/>
            <a:ext cx="9071280" cy="3287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When I have children they won't - - -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When I get married my spouse will - - -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My kids won't make noise in church.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 will give my kids all the time they want.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When I preach the church wont - - - 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If we had a better youth program - - - </a:t>
            </a:r>
            <a:endParaRPr/>
          </a:p>
        </p:txBody>
      </p:sp>
    </p:spTree>
  </p:cSld>
  <p:transition spd="med">
    <p:wipe dir="l"/>
  </p:transition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04000" y="216000"/>
            <a:ext cx="7019280" cy="93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1" lang="en-US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Confession time</a:t>
            </a:r>
            <a:endParaRPr/>
          </a:p>
        </p:txBody>
      </p:sp>
      <p:sp>
        <p:nvSpPr>
          <p:cNvPr id="79" name="CustomShape 2"/>
          <p:cNvSpPr/>
          <p:nvPr/>
        </p:nvSpPr>
        <p:spPr>
          <a:xfrm>
            <a:off x="504000" y="1368000"/>
            <a:ext cx="9071280" cy="3287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Before marriage, before children – we have our ideals and goals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 Ph. D. in Psychology wrote a book with this preface – When I graduated I had no children and 3 theories. Now I have 3 children and no theories.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 confess – there are things I can't do.</a:t>
            </a:r>
            <a:endParaRPr/>
          </a:p>
        </p:txBody>
      </p:sp>
    </p:spTree>
  </p:cSld>
  <p:transition spd="med">
    <p:wipe dir="l"/>
  </p:transition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504000" y="216000"/>
            <a:ext cx="7019280" cy="93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1" lang="en-US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 Love God for You</a:t>
            </a:r>
            <a:endParaRPr/>
          </a:p>
        </p:txBody>
      </p:sp>
      <p:sp>
        <p:nvSpPr>
          <p:cNvPr id="81" name="CustomShape 2"/>
          <p:cNvSpPr/>
          <p:nvPr/>
        </p:nvSpPr>
        <p:spPr>
          <a:xfrm>
            <a:off x="504000" y="1368000"/>
            <a:ext cx="9071280" cy="3287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 John 5:3a</a:t>
            </a: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For this is the love of God, that we keep His commandments.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Remember the Rich Young Ruler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Jesus loved him – but could not make him love God and obey the commands.</a:t>
            </a:r>
            <a:endParaRPr/>
          </a:p>
        </p:txBody>
      </p:sp>
    </p:spTree>
  </p:cSld>
  <p:transition spd="med">
    <p:wipe dir="l"/>
  </p:transition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595440" y="-10080"/>
            <a:ext cx="6993360" cy="136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1" lang="en-US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 Make you love the brethren</a:t>
            </a:r>
            <a:endParaRPr/>
          </a:p>
        </p:txBody>
      </p:sp>
      <p:sp>
        <p:nvSpPr>
          <p:cNvPr id="83" name="CustomShape 2"/>
          <p:cNvSpPr/>
          <p:nvPr/>
        </p:nvSpPr>
        <p:spPr>
          <a:xfrm>
            <a:off x="274320" y="1368000"/>
            <a:ext cx="9600480" cy="4117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Just study 1 Corinthians – all of the fussing, arguing and division among them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 Corinthians 13:4-7</a:t>
            </a: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4 Love suffers long and is kind; love does not envy; love does not parade itself, is not puffed up; 5 does not behave rudely, does not seek its own, is not provoked, thinks no evil; 6 does not rejoice in iniquity, but rejoices in the truth; 7 bears all things, believes all things, hopes all things, endures all things.</a:t>
            </a:r>
            <a:endParaRPr/>
          </a:p>
        </p:txBody>
      </p:sp>
    </p:spTree>
  </p:cSld>
  <p:transition spd="med">
    <p:wipe dir="l"/>
  </p:transition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595440" y="-10080"/>
            <a:ext cx="6993360" cy="136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1" lang="en-US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 Worship for You</a:t>
            </a:r>
            <a:endParaRPr/>
          </a:p>
        </p:txBody>
      </p:sp>
      <p:sp>
        <p:nvSpPr>
          <p:cNvPr id="85" name="CustomShape 2"/>
          <p:cNvSpPr/>
          <p:nvPr/>
        </p:nvSpPr>
        <p:spPr>
          <a:xfrm>
            <a:off x="274320" y="1368000"/>
            <a:ext cx="9600480" cy="4117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Matthew 4:10b</a:t>
            </a: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For it is written, You shall worship the Lord your God, and Him only you shall serve.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John 4:24</a:t>
            </a: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God is Spirit, and those who worship Him must worship in spirit and truth.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Worship is both </a:t>
            </a:r>
            <a:r>
              <a:rPr b="1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corporate</a:t>
            </a: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(all together) and </a:t>
            </a:r>
            <a:r>
              <a:rPr b="1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individual</a:t>
            </a: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– pray, sing, study, parkake of communion, give</a:t>
            </a:r>
            <a:endParaRPr/>
          </a:p>
        </p:txBody>
      </p:sp>
    </p:spTree>
  </p:cSld>
  <p:transition spd="med">
    <p:wipe dir="l"/>
  </p:transition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595440" y="-10080"/>
            <a:ext cx="6993360" cy="136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1" lang="en-US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 Mediate for You</a:t>
            </a:r>
            <a:endParaRPr/>
          </a:p>
        </p:txBody>
      </p:sp>
      <p:sp>
        <p:nvSpPr>
          <p:cNvPr id="87" name="CustomShape 2"/>
          <p:cNvSpPr/>
          <p:nvPr/>
        </p:nvSpPr>
        <p:spPr>
          <a:xfrm>
            <a:off x="274320" y="1368000"/>
            <a:ext cx="9600480" cy="4117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Many look on the preacher as a priest, a mediator, one with a special connection to God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Each Christian is a priest of God </a:t>
            </a:r>
            <a:r>
              <a:rPr b="1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Revelation 1:6 </a:t>
            </a: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and has made us kings and priests to His God and Father, to Him be glory and dominion forever and ever. Amen.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See also 1 Peter 2:5 – a holy priesthood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 Peter 2:9 – a royal priesthood</a:t>
            </a:r>
            <a:endParaRPr/>
          </a:p>
        </p:txBody>
      </p:sp>
    </p:spTree>
  </p:cSld>
  <p:transition spd="med">
    <p:wipe dir="l"/>
  </p:transition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595440" y="-10080"/>
            <a:ext cx="6993360" cy="136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1" lang="en-US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 Spread gospel for You</a:t>
            </a:r>
            <a:endParaRPr/>
          </a:p>
        </p:txBody>
      </p:sp>
      <p:sp>
        <p:nvSpPr>
          <p:cNvPr id="89" name="CustomShape 2"/>
          <p:cNvSpPr/>
          <p:nvPr/>
        </p:nvSpPr>
        <p:spPr>
          <a:xfrm>
            <a:off x="274320" y="1368000"/>
            <a:ext cx="9600480" cy="4117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Great Commission is not just for preachers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Acts 8:4</a:t>
            </a: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Therefore those who were scattered went everywhere preaching the word.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gospel went to Rome – where no apostle had been.</a:t>
            </a:r>
            <a:endParaRPr/>
          </a:p>
        </p:txBody>
      </p:sp>
    </p:spTree>
  </p:cSld>
  <p:transition spd="med">
    <p:wipe dir="l"/>
  </p:transition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595440" y="-10080"/>
            <a:ext cx="6993360" cy="136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1" lang="en-US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 Make your Choices</a:t>
            </a:r>
            <a:endParaRPr/>
          </a:p>
        </p:txBody>
      </p:sp>
      <p:sp>
        <p:nvSpPr>
          <p:cNvPr id="91" name="CustomShape 2"/>
          <p:cNvSpPr/>
          <p:nvPr/>
        </p:nvSpPr>
        <p:spPr>
          <a:xfrm>
            <a:off x="274320" y="1368000"/>
            <a:ext cx="9600480" cy="4117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We face choices every day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Some easy, simple – no consequences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Some are moral or spiritual – and we must deal with the consequences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Preacher can preach on morals – but he can not make the choices when you are facing it</a:t>
            </a:r>
            <a:endParaRPr/>
          </a:p>
        </p:txBody>
      </p:sp>
    </p:spTree>
  </p:cSld>
  <p:transition spd="med">
    <p:wipe dir="l"/>
  </p:transition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Bright Blue</Template>
  <TotalTime>1</TotalTime>
  <Application>LibreOffice/5.0.2.2$Windows_x86 LibreOffice_project/37b43f919e4de5eeaca9b9755ed688758a8251fe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2015-09-12T09:24:11Z</dcterms:created>
  <dc:language>en-US</dc:language>
  <cp:lastModifiedBy>Manly Luscombe</cp:lastModifiedBy>
  <dcterms:modified xsi:type="dcterms:W3CDTF">2015-10-11T19:02:18Z</dcterms:modified>
  <cp:revision>3</cp:revision>
  <dc:title>Bright Blue</dc:title>
</cp:coreProperties>
</file>