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E80EBE8E-BB8D-4D2F-BAD7-B44C21618FBE}"/>
    <pc:docChg chg="custSel addSld modSld modMainMaster">
      <pc:chgData name="Manly Luscombe" userId="d66a401e1e7a39bf" providerId="LiveId" clId="{E80EBE8E-BB8D-4D2F-BAD7-B44C21618FBE}" dt="2021-10-19T23:29:33.956" v="1169"/>
      <pc:docMkLst>
        <pc:docMk/>
      </pc:docMkLst>
      <pc:sldChg chg="modTransition">
        <pc:chgData name="Manly Luscombe" userId="d66a401e1e7a39bf" providerId="LiveId" clId="{E80EBE8E-BB8D-4D2F-BAD7-B44C21618FBE}" dt="2021-10-19T23:29:33.956" v="1169"/>
        <pc:sldMkLst>
          <pc:docMk/>
          <pc:sldMk cId="1204870663" sldId="256"/>
        </pc:sldMkLst>
      </pc:sldChg>
      <pc:sldChg chg="modTransition">
        <pc:chgData name="Manly Luscombe" userId="d66a401e1e7a39bf" providerId="LiveId" clId="{E80EBE8E-BB8D-4D2F-BAD7-B44C21618FBE}" dt="2021-10-19T23:29:33.956" v="1169"/>
        <pc:sldMkLst>
          <pc:docMk/>
          <pc:sldMk cId="3844792335" sldId="257"/>
        </pc:sldMkLst>
      </pc:sldChg>
      <pc:sldChg chg="modSp mod modTransition">
        <pc:chgData name="Manly Luscombe" userId="d66a401e1e7a39bf" providerId="LiveId" clId="{E80EBE8E-BB8D-4D2F-BAD7-B44C21618FBE}" dt="2021-10-19T23:29:33.956" v="1169"/>
        <pc:sldMkLst>
          <pc:docMk/>
          <pc:sldMk cId="888123325" sldId="258"/>
        </pc:sldMkLst>
        <pc:spChg chg="mod">
          <ac:chgData name="Manly Luscombe" userId="d66a401e1e7a39bf" providerId="LiveId" clId="{E80EBE8E-BB8D-4D2F-BAD7-B44C21618FBE}" dt="2021-10-19T22:57:35.242" v="20" actId="20577"/>
          <ac:spMkLst>
            <pc:docMk/>
            <pc:sldMk cId="888123325" sldId="258"/>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671789713" sldId="259"/>
        </pc:sldMkLst>
        <pc:spChg chg="mod">
          <ac:chgData name="Manly Luscombe" userId="d66a401e1e7a39bf" providerId="LiveId" clId="{E80EBE8E-BB8D-4D2F-BAD7-B44C21618FBE}" dt="2021-10-19T22:59:52.188" v="163" actId="20577"/>
          <ac:spMkLst>
            <pc:docMk/>
            <pc:sldMk cId="671789713" sldId="259"/>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1297190561" sldId="260"/>
        </pc:sldMkLst>
        <pc:spChg chg="mod">
          <ac:chgData name="Manly Luscombe" userId="d66a401e1e7a39bf" providerId="LiveId" clId="{E80EBE8E-BB8D-4D2F-BAD7-B44C21618FBE}" dt="2021-10-19T23:03:57.603" v="212" actId="20577"/>
          <ac:spMkLst>
            <pc:docMk/>
            <pc:sldMk cId="1297190561" sldId="260"/>
            <ac:spMk id="2" creationId="{744F261C-C694-4B51-82C6-ACECB848DDA9}"/>
          </ac:spMkLst>
        </pc:spChg>
        <pc:spChg chg="mod">
          <ac:chgData name="Manly Luscombe" userId="d66a401e1e7a39bf" providerId="LiveId" clId="{E80EBE8E-BB8D-4D2F-BAD7-B44C21618FBE}" dt="2021-10-19T23:01:53.795" v="205" actId="20577"/>
          <ac:spMkLst>
            <pc:docMk/>
            <pc:sldMk cId="1297190561" sldId="260"/>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426502815" sldId="261"/>
        </pc:sldMkLst>
        <pc:spChg chg="mod">
          <ac:chgData name="Manly Luscombe" userId="d66a401e1e7a39bf" providerId="LiveId" clId="{E80EBE8E-BB8D-4D2F-BAD7-B44C21618FBE}" dt="2021-10-19T23:04:03.197" v="214" actId="20577"/>
          <ac:spMkLst>
            <pc:docMk/>
            <pc:sldMk cId="426502815" sldId="261"/>
            <ac:spMk id="2" creationId="{744F261C-C694-4B51-82C6-ACECB848DDA9}"/>
          </ac:spMkLst>
        </pc:spChg>
        <pc:spChg chg="mod">
          <ac:chgData name="Manly Luscombe" userId="d66a401e1e7a39bf" providerId="LiveId" clId="{E80EBE8E-BB8D-4D2F-BAD7-B44C21618FBE}" dt="2021-10-19T23:03:27.328" v="210" actId="255"/>
          <ac:spMkLst>
            <pc:docMk/>
            <pc:sldMk cId="426502815" sldId="261"/>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2142386219" sldId="262"/>
        </pc:sldMkLst>
        <pc:spChg chg="mod">
          <ac:chgData name="Manly Luscombe" userId="d66a401e1e7a39bf" providerId="LiveId" clId="{E80EBE8E-BB8D-4D2F-BAD7-B44C21618FBE}" dt="2021-10-19T23:04:33.794" v="246" actId="20577"/>
          <ac:spMkLst>
            <pc:docMk/>
            <pc:sldMk cId="2142386219" sldId="262"/>
            <ac:spMk id="2" creationId="{744F261C-C694-4B51-82C6-ACECB848DDA9}"/>
          </ac:spMkLst>
        </pc:spChg>
        <pc:spChg chg="mod">
          <ac:chgData name="Manly Luscombe" userId="d66a401e1e7a39bf" providerId="LiveId" clId="{E80EBE8E-BB8D-4D2F-BAD7-B44C21618FBE}" dt="2021-10-19T23:06:05.354" v="251" actId="20577"/>
          <ac:spMkLst>
            <pc:docMk/>
            <pc:sldMk cId="2142386219" sldId="262"/>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4235464505" sldId="263"/>
        </pc:sldMkLst>
        <pc:spChg chg="mod">
          <ac:chgData name="Manly Luscombe" userId="d66a401e1e7a39bf" providerId="LiveId" clId="{E80EBE8E-BB8D-4D2F-BAD7-B44C21618FBE}" dt="2021-10-19T23:26:50.201" v="1166" actId="20577"/>
          <ac:spMkLst>
            <pc:docMk/>
            <pc:sldMk cId="4235464505" sldId="263"/>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3436349221" sldId="264"/>
        </pc:sldMkLst>
        <pc:spChg chg="mod">
          <ac:chgData name="Manly Luscombe" userId="d66a401e1e7a39bf" providerId="LiveId" clId="{E80EBE8E-BB8D-4D2F-BAD7-B44C21618FBE}" dt="2021-10-19T23:09:51.929" v="548" actId="20577"/>
          <ac:spMkLst>
            <pc:docMk/>
            <pc:sldMk cId="3436349221" sldId="264"/>
            <ac:spMk id="2" creationId="{744F261C-C694-4B51-82C6-ACECB848DDA9}"/>
          </ac:spMkLst>
        </pc:spChg>
        <pc:spChg chg="mod">
          <ac:chgData name="Manly Luscombe" userId="d66a401e1e7a39bf" providerId="LiveId" clId="{E80EBE8E-BB8D-4D2F-BAD7-B44C21618FBE}" dt="2021-10-19T23:11:46.188" v="688" actId="122"/>
          <ac:spMkLst>
            <pc:docMk/>
            <pc:sldMk cId="3436349221" sldId="264"/>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3503386675" sldId="265"/>
        </pc:sldMkLst>
        <pc:spChg chg="mod">
          <ac:chgData name="Manly Luscombe" userId="d66a401e1e7a39bf" providerId="LiveId" clId="{E80EBE8E-BB8D-4D2F-BAD7-B44C21618FBE}" dt="2021-10-19T23:12:29.481" v="716" actId="20577"/>
          <ac:spMkLst>
            <pc:docMk/>
            <pc:sldMk cId="3503386675" sldId="265"/>
            <ac:spMk id="2" creationId="{744F261C-C694-4B51-82C6-ACECB848DDA9}"/>
          </ac:spMkLst>
        </pc:spChg>
        <pc:spChg chg="mod">
          <ac:chgData name="Manly Luscombe" userId="d66a401e1e7a39bf" providerId="LiveId" clId="{E80EBE8E-BB8D-4D2F-BAD7-B44C21618FBE}" dt="2021-10-19T23:14:15.603" v="891" actId="20577"/>
          <ac:spMkLst>
            <pc:docMk/>
            <pc:sldMk cId="3503386675" sldId="265"/>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2187120097" sldId="266"/>
        </pc:sldMkLst>
        <pc:spChg chg="mod">
          <ac:chgData name="Manly Luscombe" userId="d66a401e1e7a39bf" providerId="LiveId" clId="{E80EBE8E-BB8D-4D2F-BAD7-B44C21618FBE}" dt="2021-10-19T23:17:21.276" v="987" actId="20577"/>
          <ac:spMkLst>
            <pc:docMk/>
            <pc:sldMk cId="2187120097" sldId="266"/>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4239090672" sldId="267"/>
        </pc:sldMkLst>
        <pc:spChg chg="mod">
          <ac:chgData name="Manly Luscombe" userId="d66a401e1e7a39bf" providerId="LiveId" clId="{E80EBE8E-BB8D-4D2F-BAD7-B44C21618FBE}" dt="2021-10-19T23:18:46.431" v="993" actId="255"/>
          <ac:spMkLst>
            <pc:docMk/>
            <pc:sldMk cId="4239090672" sldId="267"/>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4034406278" sldId="268"/>
        </pc:sldMkLst>
        <pc:spChg chg="mod">
          <ac:chgData name="Manly Luscombe" userId="d66a401e1e7a39bf" providerId="LiveId" clId="{E80EBE8E-BB8D-4D2F-BAD7-B44C21618FBE}" dt="2021-10-19T23:21:48.696" v="1026" actId="113"/>
          <ac:spMkLst>
            <pc:docMk/>
            <pc:sldMk cId="4034406278" sldId="268"/>
            <ac:spMk id="5" creationId="{78ED940E-8AC0-49C1-B1C7-12ABAC8B2218}"/>
          </ac:spMkLst>
        </pc:spChg>
      </pc:sldChg>
      <pc:sldChg chg="modSp add mod modTransition">
        <pc:chgData name="Manly Luscombe" userId="d66a401e1e7a39bf" providerId="LiveId" clId="{E80EBE8E-BB8D-4D2F-BAD7-B44C21618FBE}" dt="2021-10-19T23:29:33.956" v="1169"/>
        <pc:sldMkLst>
          <pc:docMk/>
          <pc:sldMk cId="54981176" sldId="269"/>
        </pc:sldMkLst>
        <pc:spChg chg="mod">
          <ac:chgData name="Manly Luscombe" userId="d66a401e1e7a39bf" providerId="LiveId" clId="{E80EBE8E-BB8D-4D2F-BAD7-B44C21618FBE}" dt="2021-10-19T23:22:38.489" v="1042" actId="20577"/>
          <ac:spMkLst>
            <pc:docMk/>
            <pc:sldMk cId="54981176" sldId="269"/>
            <ac:spMk id="2" creationId="{744F261C-C694-4B51-82C6-ACECB848DDA9}"/>
          </ac:spMkLst>
        </pc:spChg>
        <pc:spChg chg="mod">
          <ac:chgData name="Manly Luscombe" userId="d66a401e1e7a39bf" providerId="LiveId" clId="{E80EBE8E-BB8D-4D2F-BAD7-B44C21618FBE}" dt="2021-10-19T23:25:02.524" v="1165" actId="20577"/>
          <ac:spMkLst>
            <pc:docMk/>
            <pc:sldMk cId="54981176" sldId="269"/>
            <ac:spMk id="5" creationId="{78ED940E-8AC0-49C1-B1C7-12ABAC8B2218}"/>
          </ac:spMkLst>
        </pc:spChg>
      </pc:sldChg>
      <pc:sldMasterChg chg="modTransition modSldLayout">
        <pc:chgData name="Manly Luscombe" userId="d66a401e1e7a39bf" providerId="LiveId" clId="{E80EBE8E-BB8D-4D2F-BAD7-B44C21618FBE}" dt="2021-10-19T23:29:33.956" v="1169"/>
        <pc:sldMasterMkLst>
          <pc:docMk/>
          <pc:sldMasterMk cId="3254376645" sldId="2147483648"/>
        </pc:sldMasterMkLst>
        <pc:sldLayoutChg chg="modTransition">
          <pc:chgData name="Manly Luscombe" userId="d66a401e1e7a39bf" providerId="LiveId" clId="{E80EBE8E-BB8D-4D2F-BAD7-B44C21618FBE}" dt="2021-10-19T23:29:33.956" v="1169"/>
          <pc:sldLayoutMkLst>
            <pc:docMk/>
            <pc:sldMasterMk cId="3254376645" sldId="2147483648"/>
            <pc:sldLayoutMk cId="2518009234" sldId="2147483649"/>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1964198312" sldId="2147483650"/>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2538722420" sldId="2147483651"/>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4275306347" sldId="2147483652"/>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224954768" sldId="2147483653"/>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1177234061" sldId="2147483654"/>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4291456438" sldId="2147483655"/>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1023121541" sldId="2147483656"/>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979971654" sldId="2147483657"/>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843538697" sldId="2147483658"/>
          </pc:sldLayoutMkLst>
        </pc:sldLayoutChg>
        <pc:sldLayoutChg chg="modTransition">
          <pc:chgData name="Manly Luscombe" userId="d66a401e1e7a39bf" providerId="LiveId" clId="{E80EBE8E-BB8D-4D2F-BAD7-B44C21618FBE}" dt="2021-10-19T23:29:33.956" v="1169"/>
          <pc:sldLayoutMkLst>
            <pc:docMk/>
            <pc:sldMasterMk cId="3254376645" sldId="2147483648"/>
            <pc:sldLayoutMk cId="72637857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B55A8-C40E-46A4-BA10-CFBB59B64B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9409DD-379B-4701-8312-CEFAFBA79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18D770-C560-4E6E-A396-C79C3814777F}"/>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C843CFB7-CF2A-43F8-AD89-E89CF0E49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0C60A1-2E2C-40C2-A81D-B0E102F49FDF}"/>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2518009234"/>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BD8B9-36ED-4FA9-83DF-4B9CE86B87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E47E08-38E5-44C1-B7B9-CD2D2FB3F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41A50-5E65-43ED-B602-A15CAF9E5369}"/>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0C3C53E7-86C5-48FE-AE1E-953B07CBB3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F9166-B32B-49E1-8B85-D4AAB9049829}"/>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843538697"/>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34DF98-5B3A-45EF-B44C-62A4A5E112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01C607-8555-4BA4-838F-4FBCF2A707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860455-B3AB-489C-950D-7C9D283B3611}"/>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F4B1431B-74AA-4A12-91D1-CA84A5C9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E4EC7-46C0-4381-AC7F-F5A61DCFCB34}"/>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726378576"/>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4D159-1E41-4D9C-8768-6645D63B94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11211D-E52C-46D0-BEDC-243AB722F1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B9E38B-D907-408B-A7F9-CED9A714BCE2}"/>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02DB5D42-88E0-4891-8B3D-0AD1AFD61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C691F-7957-48DF-B0DA-CA48B53D24C8}"/>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1964198312"/>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359B9-D969-4D7B-B51F-8541B45FE9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1252DD-6C86-415C-81FF-751589A9F0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559DBD-0E06-44DE-BACB-6E7C1FE70700}"/>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4901999F-6184-4448-B10F-F27C555D84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027CB-3701-42CF-9305-5DB84D69CCDB}"/>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2538722420"/>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9A3E4-446A-4F5A-AF4F-BD64F2464A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D88D25-AD43-48B8-A9F1-DFE726263B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FF6AC1-375F-48AC-8FC1-9047140E6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DB2A94-D42D-48F2-92DC-199FDEEB346E}"/>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6" name="Footer Placeholder 5">
            <a:extLst>
              <a:ext uri="{FF2B5EF4-FFF2-40B4-BE49-F238E27FC236}">
                <a16:creationId xmlns:a16="http://schemas.microsoft.com/office/drawing/2014/main" id="{D2AADF2A-28AC-4FF7-8DBE-6BD8FC519E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866F18-FC51-41B5-8A37-A167248DC79A}"/>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4275306347"/>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D5EF4-27A1-4EAD-8837-C7224E6A81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1049D1-90BF-4512-AD71-46C82BB76A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0D4073-1F96-4E95-91AE-DC2E5A6417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0500BC-3C83-4BAF-8A8B-23FBD03AED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9B8252-B661-426A-8168-54F87E8273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46B3CB-F179-42A8-A03A-A9A07C309191}"/>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8" name="Footer Placeholder 7">
            <a:extLst>
              <a:ext uri="{FF2B5EF4-FFF2-40B4-BE49-F238E27FC236}">
                <a16:creationId xmlns:a16="http://schemas.microsoft.com/office/drawing/2014/main" id="{5FFD5BAF-FB89-4368-950C-1E358EE495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0701D1-4191-4FA5-BA71-4F398480C78A}"/>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224954768"/>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B0ACC-9D90-4B2E-9F48-164C6B918D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027D89-592A-4A64-85AB-6B27FD7F841B}"/>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4" name="Footer Placeholder 3">
            <a:extLst>
              <a:ext uri="{FF2B5EF4-FFF2-40B4-BE49-F238E27FC236}">
                <a16:creationId xmlns:a16="http://schemas.microsoft.com/office/drawing/2014/main" id="{BF22C29C-90D6-471A-849D-732A56B9E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DA9189-23AE-4B5D-BF5E-1E7B2D33F6B5}"/>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1177234061"/>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0BFE5F-91A4-48BE-A12D-0CA55D3B7810}"/>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3" name="Footer Placeholder 2">
            <a:extLst>
              <a:ext uri="{FF2B5EF4-FFF2-40B4-BE49-F238E27FC236}">
                <a16:creationId xmlns:a16="http://schemas.microsoft.com/office/drawing/2014/main" id="{760BB7F4-6CFD-4774-A99D-0826AA85D6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6DD1B0-E7B6-4C39-93AC-80ED27210943}"/>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4291456438"/>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185C-29FB-4D78-9FB0-D1A03DAA36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392ACB-DFDB-4E2D-ACEF-54A902253B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9E1E56-6F3A-4531-BC86-26BCCE6ED2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F7CF20-1A1B-4FB1-922C-FF7FB7CDBE9F}"/>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6" name="Footer Placeholder 5">
            <a:extLst>
              <a:ext uri="{FF2B5EF4-FFF2-40B4-BE49-F238E27FC236}">
                <a16:creationId xmlns:a16="http://schemas.microsoft.com/office/drawing/2014/main" id="{4390DBFC-B49A-46C9-BA70-E754CCFE12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F87E5-12C7-4748-BC8F-D70A299029F5}"/>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1023121541"/>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F0DCE-5072-4490-BCDA-A2C8CE66AF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2800B4-C29A-4248-9387-687A372397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1E1775-152F-40EB-9C33-F927D7A17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628BA9-9B4D-4E61-B4D5-5A8FBAF3978A}"/>
              </a:ext>
            </a:extLst>
          </p:cNvPr>
          <p:cNvSpPr>
            <a:spLocks noGrp="1"/>
          </p:cNvSpPr>
          <p:nvPr>
            <p:ph type="dt" sz="half" idx="10"/>
          </p:nvPr>
        </p:nvSpPr>
        <p:spPr/>
        <p:txBody>
          <a:bodyPr/>
          <a:lstStyle/>
          <a:p>
            <a:fld id="{19685469-68CB-480A-941A-CBE1EAE5A8C0}" type="datetimeFigureOut">
              <a:rPr lang="en-US" smtClean="0"/>
              <a:t>10/19/2021</a:t>
            </a:fld>
            <a:endParaRPr lang="en-US"/>
          </a:p>
        </p:txBody>
      </p:sp>
      <p:sp>
        <p:nvSpPr>
          <p:cNvPr id="6" name="Footer Placeholder 5">
            <a:extLst>
              <a:ext uri="{FF2B5EF4-FFF2-40B4-BE49-F238E27FC236}">
                <a16:creationId xmlns:a16="http://schemas.microsoft.com/office/drawing/2014/main" id="{E43A3F02-07FA-47DA-8A60-E148F3EC3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73F4E8-DBB8-459E-93AB-ECB54C7C1385}"/>
              </a:ext>
            </a:extLst>
          </p:cNvPr>
          <p:cNvSpPr>
            <a:spLocks noGrp="1"/>
          </p:cNvSpPr>
          <p:nvPr>
            <p:ph type="sldNum" sz="quarter" idx="12"/>
          </p:nvPr>
        </p:nvSpPr>
        <p:spPr/>
        <p:txBody>
          <a:bodyPr/>
          <a:lstStyle/>
          <a:p>
            <a:fld id="{ED4E0B11-450B-447A-989F-328F7ED21FB0}" type="slidenum">
              <a:rPr lang="en-US" smtClean="0"/>
              <a:t>‹#›</a:t>
            </a:fld>
            <a:endParaRPr lang="en-US"/>
          </a:p>
        </p:txBody>
      </p:sp>
    </p:spTree>
    <p:extLst>
      <p:ext uri="{BB962C8B-B14F-4D97-AF65-F5344CB8AC3E}">
        <p14:creationId xmlns:p14="http://schemas.microsoft.com/office/powerpoint/2010/main" val="979971654"/>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1CFF60-BE9F-41E4-B937-04B077FCF3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D7E43C-293C-4E79-A016-60A2C471B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21D67-7200-489C-8EC7-F785F99CE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85469-68CB-480A-941A-CBE1EAE5A8C0}" type="datetimeFigureOut">
              <a:rPr lang="en-US" smtClean="0"/>
              <a:t>10/19/2021</a:t>
            </a:fld>
            <a:endParaRPr lang="en-US"/>
          </a:p>
        </p:txBody>
      </p:sp>
      <p:sp>
        <p:nvSpPr>
          <p:cNvPr id="5" name="Footer Placeholder 4">
            <a:extLst>
              <a:ext uri="{FF2B5EF4-FFF2-40B4-BE49-F238E27FC236}">
                <a16:creationId xmlns:a16="http://schemas.microsoft.com/office/drawing/2014/main" id="{0FE37BCC-3EE6-45EC-96F1-8ABE0E81DB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95DF3C-2B37-42AE-8BC2-602EDAE357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E0B11-450B-447A-989F-328F7ED21FB0}" type="slidenum">
              <a:rPr lang="en-US" smtClean="0"/>
              <a:t>‹#›</a:t>
            </a:fld>
            <a:endParaRPr lang="en-US"/>
          </a:p>
        </p:txBody>
      </p:sp>
    </p:spTree>
    <p:extLst>
      <p:ext uri="{BB962C8B-B14F-4D97-AF65-F5344CB8AC3E}">
        <p14:creationId xmlns:p14="http://schemas.microsoft.com/office/powerpoint/2010/main" val="3254376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4 Hours Mountain Stream - Relaxing Nature Sounds - YouTube">
            <a:extLst>
              <a:ext uri="{FF2B5EF4-FFF2-40B4-BE49-F238E27FC236}">
                <a16:creationId xmlns:a16="http://schemas.microsoft.com/office/drawing/2014/main" id="{0E0A8F2D-EE18-4CAD-A1C0-03CEC0EBA9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C6C19AA-9DF5-42D9-B4F6-7F30444A375C}"/>
              </a:ext>
            </a:extLst>
          </p:cNvPr>
          <p:cNvSpPr>
            <a:spLocks noGrp="1"/>
          </p:cNvSpPr>
          <p:nvPr>
            <p:ph type="ctrTitle"/>
          </p:nvPr>
        </p:nvSpPr>
        <p:spPr/>
        <p:txBody>
          <a:bodyPr>
            <a:normAutofit/>
          </a:bodyPr>
          <a:lstStyle/>
          <a:p>
            <a:r>
              <a:rPr lang="en-US" sz="8000" b="1" dirty="0">
                <a:solidFill>
                  <a:schemeClr val="bg1"/>
                </a:solidFill>
              </a:rPr>
              <a:t>6 “Rights” of Baptism</a:t>
            </a:r>
          </a:p>
        </p:txBody>
      </p:sp>
    </p:spTree>
    <p:extLst>
      <p:ext uri="{BB962C8B-B14F-4D97-AF65-F5344CB8AC3E}">
        <p14:creationId xmlns:p14="http://schemas.microsoft.com/office/powerpoint/2010/main" val="1204870663"/>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5) The right action: Immersion</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785652"/>
          </a:xfrm>
          <a:prstGeom prst="rect">
            <a:avLst/>
          </a:prstGeom>
          <a:blipFill dpi="0" rotWithShape="1">
            <a:blip r:embed="rId3">
              <a:alphaModFix amt="70000"/>
            </a:blip>
            <a:srcRect/>
            <a:tile tx="0" ty="0" sx="100000" sy="100000" flip="none" algn="tl"/>
          </a:blipFill>
        </p:spPr>
        <p:txBody>
          <a:bodyPr wrap="square" rtlCol="0">
            <a:spAutoFit/>
          </a:bodyPr>
          <a:lstStyle/>
          <a:p>
            <a:pPr marR="0" rtl="0"/>
            <a:r>
              <a:rPr lang="en-US" sz="4000" b="1" i="0" u="none" strike="noStrike" baseline="0" dirty="0">
                <a:latin typeface="Verdana" panose="020B0604030504040204" pitchFamily="34" charset="0"/>
              </a:rPr>
              <a:t>The meaning and origin of the word:</a:t>
            </a:r>
          </a:p>
          <a:p>
            <a:pPr marR="0" rtl="0"/>
            <a:r>
              <a:rPr lang="en-US" sz="4000" b="1" dirty="0">
                <a:latin typeface="Verdana" panose="020B0604030504040204" pitchFamily="34" charset="0"/>
              </a:rPr>
              <a:t>1 – Greek word – </a:t>
            </a:r>
            <a:r>
              <a:rPr lang="en-US" sz="4000" b="1" dirty="0" err="1">
                <a:latin typeface="Verdana" panose="020B0604030504040204" pitchFamily="34" charset="0"/>
              </a:rPr>
              <a:t>baptismos</a:t>
            </a:r>
            <a:endParaRPr lang="en-US" sz="4000" b="1" dirty="0">
              <a:latin typeface="Verdana" panose="020B0604030504040204" pitchFamily="34" charset="0"/>
            </a:endParaRPr>
          </a:p>
          <a:p>
            <a:pPr marR="0" rtl="0"/>
            <a:r>
              <a:rPr lang="en-US" sz="4000" b="1" dirty="0">
                <a:latin typeface="Verdana" panose="020B0604030504040204" pitchFamily="34" charset="0"/>
              </a:rPr>
              <a:t>2 – Was simply given an English spelling – Baptism</a:t>
            </a:r>
          </a:p>
          <a:p>
            <a:pPr marR="0" rtl="0"/>
            <a:r>
              <a:rPr lang="en-US" sz="4000" b="1" i="0" u="none" strike="noStrike" baseline="0" dirty="0">
                <a:latin typeface="Verdana" panose="020B0604030504040204" pitchFamily="34" charset="0"/>
              </a:rPr>
              <a:t>3 – The word ALWAYS means immersion</a:t>
            </a:r>
          </a:p>
        </p:txBody>
      </p:sp>
    </p:spTree>
    <p:extLst>
      <p:ext uri="{BB962C8B-B14F-4D97-AF65-F5344CB8AC3E}">
        <p14:creationId xmlns:p14="http://schemas.microsoft.com/office/powerpoint/2010/main" val="3503386675"/>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5) The right action: Immersion</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170099"/>
          </a:xfrm>
          <a:prstGeom prst="rect">
            <a:avLst/>
          </a:prstGeom>
          <a:blipFill dpi="0" rotWithShape="1">
            <a:blip r:embed="rId3">
              <a:alphaModFix amt="70000"/>
            </a:blip>
            <a:srcRect/>
            <a:tile tx="0" ty="0" sx="100000" sy="100000" flip="none" algn="tl"/>
          </a:blipFill>
        </p:spPr>
        <p:txBody>
          <a:bodyPr wrap="square" rtlCol="0">
            <a:spAutoFit/>
          </a:bodyPr>
          <a:lstStyle/>
          <a:p>
            <a:pPr marR="0" rtl="0"/>
            <a:r>
              <a:rPr lang="en-US" sz="4000" b="1" i="0" u="none" strike="noStrike" baseline="0" dirty="0">
                <a:latin typeface="Verdana" panose="020B0604030504040204" pitchFamily="34" charset="0"/>
              </a:rPr>
              <a:t>Greek dictionary – to dip, plunge, immerse</a:t>
            </a:r>
          </a:p>
          <a:p>
            <a:pPr marR="0" rtl="0"/>
            <a:r>
              <a:rPr lang="en-US" sz="4000" b="1" dirty="0">
                <a:latin typeface="Verdana" panose="020B0604030504040204" pitchFamily="34" charset="0"/>
              </a:rPr>
              <a:t>It is used of dying cloth and washing dishes</a:t>
            </a:r>
          </a:p>
          <a:p>
            <a:pPr marR="0" rtl="0"/>
            <a:endParaRPr lang="en-US" sz="4000" b="1" dirty="0">
              <a:latin typeface="Verdana" panose="020B0604030504040204" pitchFamily="34" charset="0"/>
            </a:endParaRPr>
          </a:p>
        </p:txBody>
      </p:sp>
    </p:spTree>
    <p:extLst>
      <p:ext uri="{BB962C8B-B14F-4D97-AF65-F5344CB8AC3E}">
        <p14:creationId xmlns:p14="http://schemas.microsoft.com/office/powerpoint/2010/main" val="2187120097"/>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5) The right action: Immersion</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5016758"/>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3200" b="1" i="0" u="none" strike="noStrike" baseline="0" dirty="0">
                <a:latin typeface="Verdana" panose="020B0604030504040204" pitchFamily="34" charset="0"/>
              </a:rPr>
              <a:t>(Colossians 2:12)  buried with Him in baptism, in which you also were raised with </a:t>
            </a:r>
            <a:r>
              <a:rPr lang="en-US" sz="3200" b="1" i="1" u="none" strike="noStrike" baseline="0" dirty="0">
                <a:latin typeface="Verdana" panose="020B0604030504040204" pitchFamily="34" charset="0"/>
              </a:rPr>
              <a:t>Him</a:t>
            </a:r>
            <a:r>
              <a:rPr lang="en-US" sz="3200" b="1" i="0" u="none" strike="noStrike" baseline="0" dirty="0">
                <a:latin typeface="Verdana" panose="020B0604030504040204" pitchFamily="34" charset="0"/>
              </a:rPr>
              <a:t> through faith in the working of God, who raised Him from the dead.</a:t>
            </a:r>
          </a:p>
          <a:p>
            <a:r>
              <a:rPr lang="en-US" sz="3200" b="1" i="0" u="none" strike="noStrike" baseline="0" dirty="0">
                <a:latin typeface="Verdana" panose="020B0604030504040204" pitchFamily="34" charset="0"/>
              </a:rPr>
              <a:t>(Romans 6:4)  Therefore we were buried with Him through baptism into death, that just as Christ was raised from the dead by the glory of the Father, even so we also should walk in newness of life.</a:t>
            </a:r>
          </a:p>
          <a:p>
            <a:pPr marR="0" rtl="0"/>
            <a:endParaRPr lang="en-US" sz="3200" b="1" dirty="0">
              <a:latin typeface="Verdana" panose="020B0604030504040204" pitchFamily="34" charset="0"/>
            </a:endParaRPr>
          </a:p>
        </p:txBody>
      </p:sp>
    </p:spTree>
    <p:extLst>
      <p:ext uri="{BB962C8B-B14F-4D97-AF65-F5344CB8AC3E}">
        <p14:creationId xmlns:p14="http://schemas.microsoft.com/office/powerpoint/2010/main" val="4239090672"/>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5) The right action: Immersion</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4524315"/>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3200" b="1" dirty="0">
                <a:latin typeface="Verdana" panose="020B0604030504040204" pitchFamily="34" charset="0"/>
              </a:rPr>
              <a:t>Notice this example:</a:t>
            </a:r>
          </a:p>
          <a:p>
            <a:pPr marR="0" algn="l" rtl="0"/>
            <a:r>
              <a:rPr lang="en-US" sz="3200" b="1" i="0" u="none" strike="noStrike" baseline="0" dirty="0">
                <a:latin typeface="Verdana" panose="020B0604030504040204" pitchFamily="34" charset="0"/>
              </a:rPr>
              <a:t>(Acts 8:38)  So he commanded the chariot to stand still. And both Philip and the eunuch went down into the water, and he baptized him.</a:t>
            </a:r>
          </a:p>
          <a:p>
            <a:pPr marR="0" algn="l" rtl="0"/>
            <a:r>
              <a:rPr lang="en-US" sz="3200" b="1" i="0" u="none" strike="noStrike" baseline="0" dirty="0">
                <a:latin typeface="Verdana" panose="020B0604030504040204" pitchFamily="34" charset="0"/>
              </a:rPr>
              <a:t>(Acts 8:39)  Now when they came up out of the water, the Spirit of the Lord caught Philip away, so that the eunuch saw him no more; and he went on his way rejoicing.</a:t>
            </a:r>
          </a:p>
        </p:txBody>
      </p:sp>
    </p:spTree>
    <p:extLst>
      <p:ext uri="{BB962C8B-B14F-4D97-AF65-F5344CB8AC3E}">
        <p14:creationId xmlns:p14="http://schemas.microsoft.com/office/powerpoint/2010/main" val="4034406278"/>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6) The right time: Now</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046988"/>
          </a:xfrm>
          <a:prstGeom prst="rect">
            <a:avLst/>
          </a:prstGeom>
          <a:blipFill dpi="0" rotWithShape="1">
            <a:blip r:embed="rId3">
              <a:alphaModFix amt="70000"/>
            </a:blip>
            <a:srcRect/>
            <a:tile tx="0" ty="0" sx="100000" sy="100000" flip="none" algn="tl"/>
          </a:blipFill>
        </p:spPr>
        <p:txBody>
          <a:bodyPr wrap="square" rtlCol="0">
            <a:spAutoFit/>
          </a:bodyPr>
          <a:lstStyle/>
          <a:p>
            <a:pPr marR="0" algn="ctr" rtl="0"/>
            <a:r>
              <a:rPr lang="en-US" sz="3200" b="1" dirty="0">
                <a:latin typeface="Verdana" panose="020B0604030504040204" pitchFamily="34" charset="0"/>
              </a:rPr>
              <a:t>Notice phrases like:</a:t>
            </a:r>
          </a:p>
          <a:p>
            <a:pPr marR="0" algn="ctr" rtl="0"/>
            <a:r>
              <a:rPr lang="en-US" sz="3200" b="1" i="0" u="none" strike="noStrike" baseline="0" dirty="0">
                <a:latin typeface="Verdana" panose="020B0604030504040204" pitchFamily="34" charset="0"/>
              </a:rPr>
              <a:t>That very hour 		The same day</a:t>
            </a:r>
          </a:p>
          <a:p>
            <a:pPr marR="0" algn="ctr" rtl="0"/>
            <a:endParaRPr lang="en-US" sz="3200" b="1" i="0" u="none" strike="noStrike" baseline="0" dirty="0">
              <a:latin typeface="Verdana" panose="020B0604030504040204" pitchFamily="34" charset="0"/>
            </a:endParaRPr>
          </a:p>
          <a:p>
            <a:pPr marR="0" algn="ctr" rtl="0"/>
            <a:r>
              <a:rPr lang="en-US" sz="3200" b="1" dirty="0">
                <a:latin typeface="Verdana" panose="020B0604030504040204" pitchFamily="34" charset="0"/>
              </a:rPr>
              <a:t>The same hour of the night</a:t>
            </a:r>
          </a:p>
          <a:p>
            <a:pPr marR="0" algn="ctr" rtl="0"/>
            <a:endParaRPr lang="en-US" sz="3200" b="1" dirty="0">
              <a:latin typeface="Verdana" panose="020B0604030504040204" pitchFamily="34" charset="0"/>
            </a:endParaRPr>
          </a:p>
          <a:p>
            <a:pPr marR="0" algn="ctr" rtl="0"/>
            <a:r>
              <a:rPr lang="en-US" sz="3200" b="1" i="0" u="none" strike="noStrike" baseline="0" dirty="0">
                <a:latin typeface="Verdana" panose="020B0604030504040204" pitchFamily="34" charset="0"/>
              </a:rPr>
              <a:t>Immediately  	</a:t>
            </a:r>
            <a:r>
              <a:rPr lang="en-US" sz="3200" b="1" dirty="0">
                <a:latin typeface="Verdana" panose="020B0604030504040204" pitchFamily="34" charset="0"/>
              </a:rPr>
              <a:t>Why do you wait?</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54981176"/>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Baptism is a Bible Subject</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4031873"/>
          </a:xfrm>
          <a:prstGeom prst="rect">
            <a:avLst/>
          </a:prstGeom>
          <a:blipFill dpi="0" rotWithShape="1">
            <a:blip r:embed="rId3">
              <a:alphaModFix amt="70000"/>
            </a:blip>
            <a:srcRect/>
            <a:tile tx="0" ty="0" sx="100000" sy="100000" flip="none" algn="tl"/>
          </a:blipFill>
        </p:spPr>
        <p:txBody>
          <a:bodyPr wrap="square" rtlCol="0">
            <a:spAutoFit/>
          </a:bodyPr>
          <a:lstStyle/>
          <a:p>
            <a:r>
              <a:rPr lang="en-US" sz="3200" b="1" dirty="0"/>
              <a:t>There are 269 chapters in the New Testament.</a:t>
            </a:r>
          </a:p>
          <a:p>
            <a:r>
              <a:rPr lang="en-US" sz="3200" b="1" dirty="0"/>
              <a:t>Baptism in found more than 100 times.</a:t>
            </a:r>
          </a:p>
          <a:p>
            <a:r>
              <a:rPr lang="en-US" sz="3200" b="1" dirty="0"/>
              <a:t>But many do not understand what the Bible teaches about Baptism.</a:t>
            </a:r>
          </a:p>
          <a:p>
            <a:r>
              <a:rPr lang="en-US" sz="3200" b="1" dirty="0"/>
              <a:t>Is it necessary for salvation?</a:t>
            </a:r>
          </a:p>
          <a:p>
            <a:r>
              <a:rPr lang="en-US" sz="3200" b="1" dirty="0"/>
              <a:t>What about infant baptism?</a:t>
            </a:r>
          </a:p>
          <a:p>
            <a:r>
              <a:rPr lang="en-US" sz="3200" b="1" dirty="0"/>
              <a:t>What about re-baptism?</a:t>
            </a:r>
          </a:p>
          <a:p>
            <a:r>
              <a:rPr lang="en-US" sz="3200" b="1" dirty="0"/>
              <a:t>Is sprinkling or pouring acceptable for baptism?</a:t>
            </a:r>
          </a:p>
        </p:txBody>
      </p:sp>
    </p:spTree>
    <p:extLst>
      <p:ext uri="{BB962C8B-B14F-4D97-AF65-F5344CB8AC3E}">
        <p14:creationId xmlns:p14="http://schemas.microsoft.com/office/powerpoint/2010/main" val="3844792335"/>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1) The right authority: Christ</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970318"/>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2800" b="1" i="0" u="none" strike="noStrike" baseline="0" dirty="0">
                <a:latin typeface="Verdana" panose="020B0604030504040204" pitchFamily="34" charset="0"/>
              </a:rPr>
              <a:t>(Matthew 28:18)  And Jesus came and spoke to them, saying, "All authority has been given to Me in heaven and on earth.</a:t>
            </a:r>
          </a:p>
          <a:p>
            <a:pPr marR="0" algn="l" rtl="0"/>
            <a:r>
              <a:rPr lang="en-US" sz="2800" b="1" i="0" u="none" strike="noStrike" baseline="0" dirty="0">
                <a:latin typeface="Verdana" panose="020B0604030504040204" pitchFamily="34" charset="0"/>
              </a:rPr>
              <a:t>(Matthew 28:19)  Go therefore and make disciples of all the nations, baptizing them in the name of the Father and of the Son and of the Holy Spirit,</a:t>
            </a:r>
          </a:p>
          <a:p>
            <a:pPr marR="0" algn="l" rtl="0"/>
            <a:r>
              <a:rPr lang="en-US" sz="2800" b="1" i="0" u="none" strike="noStrike" baseline="0" dirty="0">
                <a:latin typeface="Verdana" panose="020B0604030504040204" pitchFamily="34" charset="0"/>
              </a:rPr>
              <a:t>(Matthew 28:20)  teaching them to observe all things that I have commanded you; and lo, I am with you always, </a:t>
            </a:r>
            <a:r>
              <a:rPr lang="en-US" sz="2800" b="1" i="1" u="none" strike="noStrike" baseline="0" dirty="0">
                <a:latin typeface="Verdana" panose="020B0604030504040204" pitchFamily="34" charset="0"/>
              </a:rPr>
              <a:t>even</a:t>
            </a:r>
            <a:r>
              <a:rPr lang="en-US" sz="2800" b="1" i="0" u="none" strike="noStrike" baseline="0" dirty="0">
                <a:latin typeface="Verdana" panose="020B0604030504040204" pitchFamily="34" charset="0"/>
              </a:rPr>
              <a:t> to the end of the age." Amen.</a:t>
            </a:r>
          </a:p>
        </p:txBody>
      </p:sp>
    </p:spTree>
    <p:extLst>
      <p:ext uri="{BB962C8B-B14F-4D97-AF65-F5344CB8AC3E}">
        <p14:creationId xmlns:p14="http://schemas.microsoft.com/office/powerpoint/2010/main" val="888123325"/>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1) The right authority: Christ</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108543"/>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2800" b="1" i="0" u="none" strike="noStrike" baseline="0" dirty="0">
                <a:latin typeface="Verdana" panose="020B0604030504040204" pitchFamily="34" charset="0"/>
              </a:rPr>
              <a:t>Christ is the right authority.</a:t>
            </a:r>
          </a:p>
          <a:p>
            <a:pPr marR="0" algn="l" rtl="0"/>
            <a:endParaRPr lang="en-US" sz="2800" b="1" i="0" u="none" strike="noStrike" baseline="0" dirty="0">
              <a:latin typeface="Verdana" panose="020B0604030504040204" pitchFamily="34" charset="0"/>
            </a:endParaRPr>
          </a:p>
          <a:p>
            <a:pPr marR="0" algn="l" rtl="0"/>
            <a:r>
              <a:rPr lang="en-US" sz="2800" b="1" dirty="0">
                <a:latin typeface="Verdana" panose="020B0604030504040204" pitchFamily="34" charset="0"/>
              </a:rPr>
              <a:t>The right authority is NOT:</a:t>
            </a:r>
          </a:p>
          <a:p>
            <a:pPr marL="457200" marR="0" indent="-457200" algn="l" rtl="0">
              <a:buFont typeface="Arial" panose="020B0604020202020204" pitchFamily="34" charset="0"/>
              <a:buChar char="•"/>
            </a:pPr>
            <a:r>
              <a:rPr lang="en-US" sz="2800" b="1" i="0" u="none" strike="noStrike" baseline="0" dirty="0">
                <a:latin typeface="Verdana" panose="020B0604030504040204" pitchFamily="34" charset="0"/>
              </a:rPr>
              <a:t>Feelings</a:t>
            </a:r>
          </a:p>
          <a:p>
            <a:pPr marL="457200" marR="0" indent="-457200" algn="l" rtl="0">
              <a:buFont typeface="Arial" panose="020B0604020202020204" pitchFamily="34" charset="0"/>
              <a:buChar char="•"/>
            </a:pPr>
            <a:r>
              <a:rPr lang="en-US" sz="2800" b="1" dirty="0">
                <a:latin typeface="Verdana" panose="020B0604030504040204" pitchFamily="34" charset="0"/>
              </a:rPr>
              <a:t>Preconceived ideas</a:t>
            </a:r>
          </a:p>
          <a:p>
            <a:pPr marL="457200" marR="0" indent="-457200" algn="l" rtl="0">
              <a:buFont typeface="Arial" panose="020B0604020202020204" pitchFamily="34" charset="0"/>
              <a:buChar char="•"/>
            </a:pPr>
            <a:r>
              <a:rPr lang="en-US" sz="2800" b="1" i="0" u="none" strike="noStrike" baseline="0" dirty="0">
                <a:latin typeface="Verdana" panose="020B0604030504040204" pitchFamily="34" charset="0"/>
              </a:rPr>
              <a:t>Traditions of men</a:t>
            </a:r>
          </a:p>
          <a:p>
            <a:pPr marL="457200" marR="0" indent="-457200" algn="l" rtl="0">
              <a:buFont typeface="Arial" panose="020B0604020202020204" pitchFamily="34" charset="0"/>
              <a:buChar char="•"/>
            </a:pPr>
            <a:r>
              <a:rPr lang="en-US" sz="2800" b="1" dirty="0">
                <a:latin typeface="Verdana" panose="020B0604030504040204" pitchFamily="34" charset="0"/>
              </a:rPr>
              <a:t>Teaching of some teacher / preacher</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671789713"/>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2) The right subjects: Believers</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4154984"/>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2400" b="1" i="0" u="none" strike="noStrike" baseline="0" dirty="0">
                <a:latin typeface="Verdana" panose="020B0604030504040204" pitchFamily="34" charset="0"/>
              </a:rPr>
              <a:t>(Acts 16:31)  So they said, "Believe on the Lord Jesus Christ, and you will be saved, you and your household."</a:t>
            </a:r>
          </a:p>
          <a:p>
            <a:pPr marR="0" algn="l" rtl="0"/>
            <a:r>
              <a:rPr lang="en-US" sz="2400" b="1" i="0" u="none" strike="noStrike" baseline="0" dirty="0">
                <a:latin typeface="Verdana" panose="020B0604030504040204" pitchFamily="34" charset="0"/>
              </a:rPr>
              <a:t>(Acts 16:32)  Then they spoke the word of the Lord to him and to all who were in his house.</a:t>
            </a:r>
          </a:p>
          <a:p>
            <a:pPr marR="0" algn="l" rtl="0"/>
            <a:r>
              <a:rPr lang="en-US" sz="2400" b="1" i="0" u="none" strike="noStrike" baseline="0" dirty="0">
                <a:latin typeface="Verdana" panose="020B0604030504040204" pitchFamily="34" charset="0"/>
              </a:rPr>
              <a:t>(Acts 16:33)  And he took them the same hour of the night and washed </a:t>
            </a:r>
            <a:r>
              <a:rPr lang="en-US" sz="2400" b="1" i="1" u="none" strike="noStrike" baseline="0" dirty="0">
                <a:latin typeface="Verdana" panose="020B0604030504040204" pitchFamily="34" charset="0"/>
              </a:rPr>
              <a:t>their</a:t>
            </a:r>
            <a:r>
              <a:rPr lang="en-US" sz="2400" b="1" i="0" u="none" strike="noStrike" baseline="0" dirty="0">
                <a:latin typeface="Verdana" panose="020B0604030504040204" pitchFamily="34" charset="0"/>
              </a:rPr>
              <a:t> stripes. And immediately he and all his family were baptized.</a:t>
            </a:r>
          </a:p>
          <a:p>
            <a:pPr marR="0" algn="l" rtl="0"/>
            <a:r>
              <a:rPr lang="en-US" sz="2400" b="1" i="0" u="none" strike="noStrike" baseline="0" dirty="0">
                <a:latin typeface="Verdana" panose="020B0604030504040204" pitchFamily="34" charset="0"/>
              </a:rPr>
              <a:t>(Acts 16:34)  Now when he had brought them into his house, he set food before them; and he rejoiced, having believed in God with all his household.</a:t>
            </a: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297190561"/>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2) The right subjects: Believers</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539430"/>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3200" b="1" i="0" u="none" strike="noStrike" baseline="0" dirty="0">
                <a:latin typeface="Verdana" panose="020B0604030504040204" pitchFamily="34" charset="0"/>
              </a:rPr>
              <a:t>(Mark 16:15)  And He said to them, "Go into all the world and preach the gospel to every creature.</a:t>
            </a:r>
          </a:p>
          <a:p>
            <a:pPr marR="0" algn="l" rtl="0"/>
            <a:r>
              <a:rPr lang="en-US" sz="3200" b="1" i="0" u="none" strike="noStrike" baseline="0" dirty="0">
                <a:latin typeface="Verdana" panose="020B0604030504040204" pitchFamily="34" charset="0"/>
              </a:rPr>
              <a:t>(Mark 16:16)  He who believes and is baptized will be saved; but he who does not believe will be condemned.</a:t>
            </a:r>
          </a:p>
          <a:p>
            <a:pPr marR="0" algn="l" rtl="0"/>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426502815"/>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3) The right element: Water</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4401205"/>
          </a:xfrm>
          <a:prstGeom prst="rect">
            <a:avLst/>
          </a:prstGeom>
          <a:blipFill dpi="0" rotWithShape="1">
            <a:blip r:embed="rId3">
              <a:alphaModFix amt="70000"/>
            </a:blip>
            <a:srcRect/>
            <a:tile tx="0" ty="0" sx="100000" sy="100000" flip="none" algn="tl"/>
          </a:blipFill>
        </p:spPr>
        <p:txBody>
          <a:bodyPr wrap="square" rtlCol="0">
            <a:spAutoFit/>
          </a:bodyPr>
          <a:lstStyle/>
          <a:p>
            <a:pPr marR="0" algn="l" rtl="0"/>
            <a:r>
              <a:rPr lang="en-US" sz="2800" b="1" i="0" u="none" strike="noStrike" baseline="0" dirty="0">
                <a:latin typeface="Verdana" panose="020B0604030504040204" pitchFamily="34" charset="0"/>
              </a:rPr>
              <a:t>(Acts 8:36)  Now as they went down the road, they came to some water. And the eunuch said, "See, </a:t>
            </a:r>
            <a:r>
              <a:rPr lang="en-US" sz="2800" b="1" i="1" u="none" strike="noStrike" baseline="0" dirty="0">
                <a:latin typeface="Verdana" panose="020B0604030504040204" pitchFamily="34" charset="0"/>
              </a:rPr>
              <a:t>here is</a:t>
            </a:r>
            <a:r>
              <a:rPr lang="en-US" sz="2800" b="1" i="0" u="none" strike="noStrike" baseline="0" dirty="0">
                <a:latin typeface="Verdana" panose="020B0604030504040204" pitchFamily="34" charset="0"/>
              </a:rPr>
              <a:t> water. What hinders me from being baptized?"</a:t>
            </a:r>
          </a:p>
          <a:p>
            <a:pPr marR="0" algn="l" rtl="0"/>
            <a:r>
              <a:rPr lang="en-US" sz="2800" b="1" i="0" u="none" strike="noStrike" baseline="0" dirty="0">
                <a:latin typeface="Verdana" panose="020B0604030504040204" pitchFamily="34" charset="0"/>
              </a:rPr>
              <a:t>(Acts 8:37)  Then Philip said, "If you believe with all your heart, you may." And he answered and said, "I believe that Jesus Christ is the Son of God."</a:t>
            </a:r>
          </a:p>
          <a:p>
            <a:pPr marR="0" algn="l" rtl="0"/>
            <a:r>
              <a:rPr lang="en-US" sz="2800" b="1" i="0" u="none" strike="noStrike" baseline="0" dirty="0">
                <a:latin typeface="Verdana" panose="020B0604030504040204" pitchFamily="34" charset="0"/>
              </a:rPr>
              <a:t>(Acts 8:38)  So he commanded the chariot to stand still. And both Philip and the eunuch went down into the water, and he baptized him.</a:t>
            </a:r>
          </a:p>
        </p:txBody>
      </p:sp>
    </p:spTree>
    <p:extLst>
      <p:ext uri="{BB962C8B-B14F-4D97-AF65-F5344CB8AC3E}">
        <p14:creationId xmlns:p14="http://schemas.microsoft.com/office/powerpoint/2010/main" val="2142386219"/>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3) The right element: Water</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724096"/>
          </a:xfrm>
          <a:prstGeom prst="rect">
            <a:avLst/>
          </a:prstGeom>
          <a:blipFill dpi="0" rotWithShape="1">
            <a:blip r:embed="rId3">
              <a:alphaModFix amt="70000"/>
            </a:blip>
            <a:srcRect/>
            <a:tile tx="0" ty="0" sx="100000" sy="100000" flip="none" algn="tl"/>
          </a:blipFill>
        </p:spPr>
        <p:txBody>
          <a:bodyPr wrap="square" rtlCol="0">
            <a:spAutoFit/>
          </a:bodyPr>
          <a:lstStyle/>
          <a:p>
            <a:pPr marR="0" algn="ctr" rtl="0"/>
            <a:r>
              <a:rPr lang="en-US" sz="4000" b="1" i="0" u="none" strike="noStrike" baseline="0" dirty="0">
                <a:latin typeface="Verdana" panose="020B0604030504040204" pitchFamily="34" charset="0"/>
              </a:rPr>
              <a:t>NOTE: </a:t>
            </a:r>
          </a:p>
          <a:p>
            <a:pPr marR="0" algn="l" rtl="0"/>
            <a:r>
              <a:rPr lang="en-US" sz="2800" b="1" i="0" u="none" strike="noStrike" baseline="0" dirty="0">
                <a:latin typeface="Verdana" panose="020B0604030504040204" pitchFamily="34" charset="0"/>
              </a:rPr>
              <a:t>It is NOT the water that saves.</a:t>
            </a:r>
          </a:p>
          <a:p>
            <a:pPr marR="0" algn="l" rtl="0"/>
            <a:r>
              <a:rPr lang="en-US" sz="2800" b="1" dirty="0">
                <a:latin typeface="Verdana" panose="020B0604030504040204" pitchFamily="34" charset="0"/>
              </a:rPr>
              <a:t>It is NOT the water that washes away sins.</a:t>
            </a:r>
          </a:p>
          <a:p>
            <a:pPr marR="0" algn="l" rtl="0"/>
            <a:r>
              <a:rPr lang="en-US" sz="2800" b="1" i="0" u="none" strike="noStrike" baseline="0" dirty="0">
                <a:latin typeface="Verdana" panose="020B0604030504040204" pitchFamily="34" charset="0"/>
              </a:rPr>
              <a:t>It is NOT the water that earns you eternal life</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It IS the Love of God</a:t>
            </a:r>
          </a:p>
          <a:p>
            <a:pPr marR="0" algn="l" rtl="0"/>
            <a:r>
              <a:rPr lang="en-US" sz="2800" b="1" dirty="0">
                <a:latin typeface="Verdana" panose="020B0604030504040204" pitchFamily="34" charset="0"/>
              </a:rPr>
              <a:t>It IS the Blood of Christ</a:t>
            </a:r>
          </a:p>
          <a:p>
            <a:pPr marR="0" algn="l" rtl="0"/>
            <a:r>
              <a:rPr lang="en-US" sz="2800" b="1" i="0" u="none" strike="noStrike" baseline="0" dirty="0">
                <a:latin typeface="Verdana" panose="020B0604030504040204" pitchFamily="34" charset="0"/>
              </a:rPr>
              <a:t>It </a:t>
            </a:r>
            <a:r>
              <a:rPr lang="en-US" sz="2800" b="1" dirty="0">
                <a:latin typeface="Verdana" panose="020B0604030504040204" pitchFamily="34" charset="0"/>
              </a:rPr>
              <a:t>IS the obedience of the believer</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4235464505"/>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4 Hours Mountain Stream - Relaxing Nature Sounds - YouTube">
            <a:extLst>
              <a:ext uri="{FF2B5EF4-FFF2-40B4-BE49-F238E27FC236}">
                <a16:creationId xmlns:a16="http://schemas.microsoft.com/office/drawing/2014/main" id="{E5D22777-3A29-4633-BD6C-CA29DC6BD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80"/>
            <a:ext cx="12192000" cy="686816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4F261C-C694-4B51-82C6-ACECB848DDA9}"/>
              </a:ext>
            </a:extLst>
          </p:cNvPr>
          <p:cNvSpPr>
            <a:spLocks noGrp="1"/>
          </p:cNvSpPr>
          <p:nvPr>
            <p:ph type="title"/>
          </p:nvPr>
        </p:nvSpPr>
        <p:spPr>
          <a:xfrm>
            <a:off x="604911" y="365125"/>
            <a:ext cx="10878098" cy="1325563"/>
          </a:xfrm>
          <a:blipFill dpi="0" rotWithShape="1">
            <a:blip r:embed="rId3">
              <a:alphaModFix amt="70000"/>
            </a:blip>
            <a:srcRect/>
            <a:tile tx="0" ty="0" sx="100000" sy="100000" flip="none" algn="tl"/>
          </a:blipFill>
        </p:spPr>
        <p:txBody>
          <a:bodyPr>
            <a:normAutofit/>
          </a:bodyPr>
          <a:lstStyle/>
          <a:p>
            <a:r>
              <a:rPr lang="en-US" sz="6000" b="1" dirty="0"/>
              <a:t>4) The right purpose: Salvation</a:t>
            </a:r>
          </a:p>
        </p:txBody>
      </p:sp>
      <p:sp>
        <p:nvSpPr>
          <p:cNvPr id="5" name="TextBox 4">
            <a:extLst>
              <a:ext uri="{FF2B5EF4-FFF2-40B4-BE49-F238E27FC236}">
                <a16:creationId xmlns:a16="http://schemas.microsoft.com/office/drawing/2014/main" id="{78ED940E-8AC0-49C1-B1C7-12ABAC8B2218}"/>
              </a:ext>
            </a:extLst>
          </p:cNvPr>
          <p:cNvSpPr txBox="1"/>
          <p:nvPr/>
        </p:nvSpPr>
        <p:spPr>
          <a:xfrm>
            <a:off x="604911" y="2060893"/>
            <a:ext cx="10878098" cy="3785652"/>
          </a:xfrm>
          <a:prstGeom prst="rect">
            <a:avLst/>
          </a:prstGeom>
          <a:blipFill dpi="0" rotWithShape="1">
            <a:blip r:embed="rId3">
              <a:alphaModFix amt="70000"/>
            </a:blip>
            <a:srcRect/>
            <a:tile tx="0" ty="0" sx="100000" sy="100000" flip="none" algn="tl"/>
          </a:blipFill>
        </p:spPr>
        <p:txBody>
          <a:bodyPr wrap="square" rtlCol="0">
            <a:spAutoFit/>
          </a:bodyPr>
          <a:lstStyle/>
          <a:p>
            <a:pPr marR="0" algn="ctr" rtl="0"/>
            <a:r>
              <a:rPr lang="en-US" sz="4000" b="1" i="0" u="none" strike="noStrike" baseline="0" dirty="0">
                <a:latin typeface="Verdana" panose="020B0604030504040204" pitchFamily="34" charset="0"/>
              </a:rPr>
              <a:t>Other words to use:</a:t>
            </a:r>
          </a:p>
          <a:p>
            <a:pPr marR="0" algn="ctr" rtl="0"/>
            <a:r>
              <a:rPr lang="en-US" sz="4000" b="1" dirty="0">
                <a:latin typeface="Verdana" panose="020B0604030504040204" pitchFamily="34" charset="0"/>
              </a:rPr>
              <a:t>Forgiveness</a:t>
            </a:r>
          </a:p>
          <a:p>
            <a:pPr marR="0" algn="ctr" rtl="0"/>
            <a:r>
              <a:rPr lang="en-US" sz="4000" b="1" dirty="0">
                <a:latin typeface="Verdana" panose="020B0604030504040204" pitchFamily="34" charset="0"/>
              </a:rPr>
              <a:t>Remission of sins</a:t>
            </a:r>
          </a:p>
          <a:p>
            <a:pPr marR="0" algn="ctr" rtl="0"/>
            <a:r>
              <a:rPr lang="en-US" sz="4000" b="1" i="0" u="none" strike="noStrike" baseline="0" dirty="0">
                <a:latin typeface="Verdana" panose="020B0604030504040204" pitchFamily="34" charset="0"/>
              </a:rPr>
              <a:t>Wash away sins</a:t>
            </a:r>
          </a:p>
          <a:p>
            <a:pPr marR="0" algn="ctr" rtl="0"/>
            <a:r>
              <a:rPr lang="en-US" sz="4000" b="1" dirty="0">
                <a:latin typeface="Verdana" panose="020B0604030504040204" pitchFamily="34" charset="0"/>
              </a:rPr>
              <a:t>Added to the church</a:t>
            </a:r>
          </a:p>
          <a:p>
            <a:pPr marR="0" algn="ctr" rtl="0"/>
            <a:r>
              <a:rPr lang="en-US" sz="4000" b="1" i="0" u="none" strike="noStrike" baseline="0" dirty="0">
                <a:latin typeface="Verdana" panose="020B0604030504040204" pitchFamily="34" charset="0"/>
              </a:rPr>
              <a:t>Name in the Book of Life</a:t>
            </a:r>
          </a:p>
        </p:txBody>
      </p:sp>
    </p:spTree>
    <p:extLst>
      <p:ext uri="{BB962C8B-B14F-4D97-AF65-F5344CB8AC3E}">
        <p14:creationId xmlns:p14="http://schemas.microsoft.com/office/powerpoint/2010/main" val="3436349221"/>
      </p:ext>
    </p:extLst>
  </p:cSld>
  <p:clrMapOvr>
    <a:masterClrMapping/>
  </p:clrMapOvr>
  <mc:AlternateContent xmlns:mc="http://schemas.openxmlformats.org/markup-compatibility/2006">
    <mc:Choice xmlns:p14="http://schemas.microsoft.com/office/powerpoint/2010/main" Requires="p14">
      <p:transition spd="slow" p14:dur="1500">
        <p14:ripple dir="rd"/>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825</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Verdana</vt:lpstr>
      <vt:lpstr>Office Theme</vt:lpstr>
      <vt:lpstr>6 “Rights” of Baptism</vt:lpstr>
      <vt:lpstr>Baptism is a Bible Subject</vt:lpstr>
      <vt:lpstr>1) The right authority: Christ</vt:lpstr>
      <vt:lpstr>1) The right authority: Christ</vt:lpstr>
      <vt:lpstr>2) The right subjects: Believers</vt:lpstr>
      <vt:lpstr>2) The right subjects: Believers</vt:lpstr>
      <vt:lpstr>3) The right element: Water</vt:lpstr>
      <vt:lpstr>3) The right element: Water</vt:lpstr>
      <vt:lpstr>4) The right purpose: Salvation</vt:lpstr>
      <vt:lpstr>5) The right action: Immersion</vt:lpstr>
      <vt:lpstr>5) The right action: Immersion</vt:lpstr>
      <vt:lpstr>5) The right action: Immersion</vt:lpstr>
      <vt:lpstr>5) The right action: Immersion</vt:lpstr>
      <vt:lpstr>6) The right time: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“Rights” of Baptism</dc:title>
  <dc:creator>Manly Luscombe</dc:creator>
  <cp:lastModifiedBy>Manly Luscombe</cp:lastModifiedBy>
  <cp:revision>4</cp:revision>
  <dcterms:created xsi:type="dcterms:W3CDTF">2021-10-19T22:54:19Z</dcterms:created>
  <dcterms:modified xsi:type="dcterms:W3CDTF">2021-10-19T23:30:55Z</dcterms:modified>
</cp:coreProperties>
</file>