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77450" cy="5668962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052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977560" y="132588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977560" y="132588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6840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052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052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977560" y="1325880"/>
            <a:ext cx="4120560" cy="32878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977560" y="1325880"/>
            <a:ext cx="4120560" cy="3287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6840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3287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0520" y="304380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0520" y="1326240"/>
            <a:ext cx="44251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6840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2880"/>
            <a:ext cx="10074960" cy="5664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454560" y="184320"/>
            <a:ext cx="3166200" cy="124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989280" y="1367640"/>
            <a:ext cx="8096040" cy="43830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2880"/>
            <a:ext cx="10074960" cy="566460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6840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8400" cy="3287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5" name="" descr=""/>
          <p:cNvPicPr/>
          <p:nvPr/>
        </p:nvPicPr>
        <p:blipFill>
          <a:blip r:embed="rId1"/>
          <a:stretch/>
        </p:blipFill>
        <p:spPr>
          <a:xfrm>
            <a:off x="719640" y="61560"/>
            <a:ext cx="8779680" cy="5695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Literary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is a difference in a legal document and the daily newspaper or the Sunday comics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must know if we are reading - - -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Law, History, Poetry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Prophecy, Biography, Letters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Apocalyptic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Covenant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are 3 major covenants in the Bible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Patriarchal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Law of Moses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Law of Christ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Covenant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is important to know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commands apply to us / don't apply to us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covenant we are under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Thief on the cross vs. baptism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Instruments at time of David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Ultimate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Bible is 66 books / 40+ writers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Written over a period of more than 3,000 years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Two major sections – OT and NT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it is one book – the Book of Books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whole Bible is connected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central theme is Jesus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Genesis – Revelation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Ultimate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the NT are many quotations from the OT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Many people in the OT are mentioned in the NT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OT prophecy is fulfilled in the NT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Degrees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Immediate Context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Expanded Context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Literary Context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Covenant Context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Ultimate Context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 these 5 – You can be connected to the teaching of the Bible.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Degrees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Six degrees of separation is the theory that everyone and everything is six or fewer steps away, by way of introduction, from any other person in the world, so that a chain of "a friend of a friend" statements can be made to connect any two people in a maximum of six steps.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From Wikipedia.org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Degrees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Example – Manly – nephew in China – taught many students in last 10 years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Example – Janet – Kate (interpreter in Russia) – several countries and in California for a year.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Think about all you know – and then all that one of them might know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Degrees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same principle applies to our study of the Bible.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are 6 degrees of separation between us and a proper understanding of the Word of God.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Immediate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verse must be studied with the immediate context.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phrase must be part of the sentence.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sentence is part of a paragraph.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paragrahp is part of the subject or topic being discussed.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Expanded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expanded context includes the chapter and book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Expanded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expanded context includes the chapter and book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includes the historical background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Expanded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expanded context includes the chapter and book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includes the historical background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includes the geographical background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454560" y="359640"/>
            <a:ext cx="316620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Expanded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989280" y="1367640"/>
            <a:ext cx="809604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Rudyard Kipling poem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keep six honest men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(They taught me all I knew)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Their names are What and Why and When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StarSymbol"/>
              <a:buChar char="l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How and Where and Who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Sunset</Template>
  <TotalTime>8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2015-10-16T19:05:05Z</dcterms:created>
  <dc:language>en-US</dc:language>
  <cp:lastModifiedBy>Manly Luscombe</cp:lastModifiedBy>
  <dcterms:modified xsi:type="dcterms:W3CDTF">2015-10-17T13:25:06Z</dcterms:modified>
  <cp:revision>4</cp:revision>
  <dc:title>Sunset</dc:title>
</cp:coreProperties>
</file>