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0077450" cy="5668962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68400" cy="946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6840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3640" y="3043800"/>
            <a:ext cx="906840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68400" cy="946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51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0520" y="1326240"/>
            <a:ext cx="44251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150520" y="3043800"/>
            <a:ext cx="44251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3640" y="3043800"/>
            <a:ext cx="44251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68400" cy="946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6840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6840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5" name="" descr=""/>
          <p:cNvPicPr/>
          <p:nvPr/>
        </p:nvPicPr>
        <p:blipFill>
          <a:blip r:embed="rId2"/>
          <a:stretch/>
        </p:blipFill>
        <p:spPr>
          <a:xfrm>
            <a:off x="2977560" y="1325880"/>
            <a:ext cx="4120560" cy="3287880"/>
          </a:xfrm>
          <a:prstGeom prst="rect">
            <a:avLst/>
          </a:prstGeom>
          <a:ln>
            <a:noFill/>
          </a:ln>
        </p:spPr>
      </p:pic>
      <p:pic>
        <p:nvPicPr>
          <p:cNvPr id="36" name="" descr=""/>
          <p:cNvPicPr/>
          <p:nvPr/>
        </p:nvPicPr>
        <p:blipFill>
          <a:blip r:embed="rId3"/>
          <a:stretch/>
        </p:blipFill>
        <p:spPr>
          <a:xfrm>
            <a:off x="2977560" y="1325880"/>
            <a:ext cx="4120560" cy="32878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68400" cy="946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3640" y="1326240"/>
            <a:ext cx="9068400" cy="3287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68400" cy="946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6840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68400" cy="946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512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0520" y="1326240"/>
            <a:ext cx="442512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68400" cy="946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3640" y="225720"/>
            <a:ext cx="9068400" cy="4386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68400" cy="946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51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03640" y="3043800"/>
            <a:ext cx="44251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150520" y="1326240"/>
            <a:ext cx="442512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68400" cy="946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3640" y="1326240"/>
            <a:ext cx="9068400" cy="3287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68400" cy="946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512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0520" y="1326240"/>
            <a:ext cx="44251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0520" y="3043800"/>
            <a:ext cx="44251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68400" cy="946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51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0520" y="1326240"/>
            <a:ext cx="44251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906840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68400" cy="946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6840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3640" y="3043800"/>
            <a:ext cx="906840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68400" cy="946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51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0520" y="1326240"/>
            <a:ext cx="44251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150520" y="3043800"/>
            <a:ext cx="44251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03640" y="3043800"/>
            <a:ext cx="44251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68400" cy="946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6840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6840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2" name="" descr=""/>
          <p:cNvPicPr/>
          <p:nvPr/>
        </p:nvPicPr>
        <p:blipFill>
          <a:blip r:embed="rId2"/>
          <a:stretch/>
        </p:blipFill>
        <p:spPr>
          <a:xfrm>
            <a:off x="2977560" y="1325880"/>
            <a:ext cx="4120560" cy="3287880"/>
          </a:xfrm>
          <a:prstGeom prst="rect">
            <a:avLst/>
          </a:prstGeom>
          <a:ln>
            <a:noFill/>
          </a:ln>
        </p:spPr>
      </p:pic>
      <p:pic>
        <p:nvPicPr>
          <p:cNvPr id="73" name="" descr=""/>
          <p:cNvPicPr/>
          <p:nvPr/>
        </p:nvPicPr>
        <p:blipFill>
          <a:blip r:embed="rId3"/>
          <a:stretch/>
        </p:blipFill>
        <p:spPr>
          <a:xfrm>
            <a:off x="2977560" y="1325880"/>
            <a:ext cx="4120560" cy="32878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68400" cy="946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6840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68400" cy="946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512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0520" y="1326240"/>
            <a:ext cx="442512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68400" cy="946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3640" y="225720"/>
            <a:ext cx="9068400" cy="4386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68400" cy="946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51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3640" y="3043800"/>
            <a:ext cx="44251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150520" y="1326240"/>
            <a:ext cx="442512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68400" cy="946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512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0520" y="1326240"/>
            <a:ext cx="44251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0520" y="3043800"/>
            <a:ext cx="44251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68400" cy="946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51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0520" y="1326240"/>
            <a:ext cx="44251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906840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360" y="2880"/>
            <a:ext cx="10074960" cy="566460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3454560" y="184320"/>
            <a:ext cx="3166200" cy="1249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989280" y="1367640"/>
            <a:ext cx="8096040" cy="438300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18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18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360" y="2880"/>
            <a:ext cx="10074960" cy="5664600"/>
          </a:xfrm>
          <a:prstGeom prst="rect">
            <a:avLst/>
          </a:prstGeom>
          <a:ln>
            <a:noFill/>
          </a:ln>
        </p:spPr>
      </p:pic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68400" cy="946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 spc="-1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68400" cy="32878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32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8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4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0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stomShape 1"/>
          <p:cNvSpPr/>
          <p:nvPr/>
        </p:nvSpPr>
        <p:spPr>
          <a:xfrm>
            <a:off x="3454560" y="359640"/>
            <a:ext cx="3166200" cy="89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75" name="" descr=""/>
          <p:cNvPicPr/>
          <p:nvPr/>
        </p:nvPicPr>
        <p:blipFill>
          <a:blip r:embed="rId1"/>
          <a:stretch/>
        </p:blipFill>
        <p:spPr>
          <a:xfrm>
            <a:off x="719640" y="61560"/>
            <a:ext cx="8779680" cy="56959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3454560" y="359640"/>
            <a:ext cx="3166200" cy="89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 Literary</a:t>
            </a:r>
            <a:endParaRPr/>
          </a:p>
        </p:txBody>
      </p:sp>
      <p:sp>
        <p:nvSpPr>
          <p:cNvPr id="93" name="CustomShape 2"/>
          <p:cNvSpPr/>
          <p:nvPr/>
        </p:nvSpPr>
        <p:spPr>
          <a:xfrm>
            <a:off x="989280" y="1367640"/>
            <a:ext cx="8096040" cy="438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There is a difference in a legal document and the daily newspaper or the Sunday comics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We must know if we are reading - - -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Law, History, Poetry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Prophecy, Biography, Letters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Apocalyptic</a:t>
            </a:r>
            <a:endParaRPr/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3454560" y="359640"/>
            <a:ext cx="3166200" cy="89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 Covenant</a:t>
            </a:r>
            <a:endParaRPr/>
          </a:p>
        </p:txBody>
      </p:sp>
      <p:sp>
        <p:nvSpPr>
          <p:cNvPr id="95" name="CustomShape 2"/>
          <p:cNvSpPr/>
          <p:nvPr/>
        </p:nvSpPr>
        <p:spPr>
          <a:xfrm>
            <a:off x="989280" y="1367640"/>
            <a:ext cx="8096040" cy="438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There are 3 major covenants in the Bible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 Patriarchal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 Law of Moses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 Law of Christ</a:t>
            </a:r>
            <a:endParaRPr/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3454560" y="359640"/>
            <a:ext cx="3166200" cy="89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 Covenant</a:t>
            </a:r>
            <a:endParaRPr/>
          </a:p>
        </p:txBody>
      </p:sp>
      <p:sp>
        <p:nvSpPr>
          <p:cNvPr id="97" name="CustomShape 2"/>
          <p:cNvSpPr/>
          <p:nvPr/>
        </p:nvSpPr>
        <p:spPr>
          <a:xfrm>
            <a:off x="989280" y="1367640"/>
            <a:ext cx="8096040" cy="438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This is important to know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What commands apply to us / don't apply to us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What covenant we are under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Thief on the cross vs. baptism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Instruments at time of David</a:t>
            </a:r>
            <a:endParaRPr/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3454560" y="359640"/>
            <a:ext cx="3166200" cy="89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5 Ultimate</a:t>
            </a:r>
            <a:endParaRPr/>
          </a:p>
        </p:txBody>
      </p:sp>
      <p:sp>
        <p:nvSpPr>
          <p:cNvPr id="99" name="CustomShape 2"/>
          <p:cNvSpPr/>
          <p:nvPr/>
        </p:nvSpPr>
        <p:spPr>
          <a:xfrm>
            <a:off x="989280" y="1367640"/>
            <a:ext cx="8096040" cy="438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Bible is 66 books / 40+ writers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Written over a period of more than 3,000 years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Two major sections – OT and NT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But it is one book – the Book of Books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whole Bible is connected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central theme is Jesus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Genesis – Revelation</a:t>
            </a:r>
            <a:endParaRPr/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3454560" y="359640"/>
            <a:ext cx="3166200" cy="89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5 Ultimate</a:t>
            </a:r>
            <a:endParaRPr/>
          </a:p>
        </p:txBody>
      </p:sp>
      <p:sp>
        <p:nvSpPr>
          <p:cNvPr id="101" name="CustomShape 2"/>
          <p:cNvSpPr/>
          <p:nvPr/>
        </p:nvSpPr>
        <p:spPr>
          <a:xfrm>
            <a:off x="989280" y="1367640"/>
            <a:ext cx="8096040" cy="438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 the NT are many quotations from the OT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Many people in the OT are mentioned in the NT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OT prophecy is fulfilled in the NT</a:t>
            </a:r>
            <a:endParaRPr/>
          </a:p>
        </p:txBody>
      </p:sp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3454560" y="359640"/>
            <a:ext cx="3166200" cy="89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5 Degrees</a:t>
            </a:r>
            <a:endParaRPr/>
          </a:p>
        </p:txBody>
      </p:sp>
      <p:sp>
        <p:nvSpPr>
          <p:cNvPr id="103" name="CustomShape 2"/>
          <p:cNvSpPr/>
          <p:nvPr/>
        </p:nvSpPr>
        <p:spPr>
          <a:xfrm>
            <a:off x="989280" y="1367640"/>
            <a:ext cx="8096040" cy="438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 Immediate Context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 Expanded Context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 Literary Context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 Covenant Context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5 Ultimate Context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With these 5 – You can be connected to the teaching of the Bible.</a:t>
            </a:r>
            <a:endParaRPr/>
          </a:p>
        </p:txBody>
      </p:sp>
    </p:spTree>
  </p:cSld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3454560" y="359640"/>
            <a:ext cx="3166200" cy="89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6 Degrees</a:t>
            </a:r>
            <a:endParaRPr/>
          </a:p>
        </p:txBody>
      </p:sp>
      <p:sp>
        <p:nvSpPr>
          <p:cNvPr id="77" name="CustomShape 2"/>
          <p:cNvSpPr/>
          <p:nvPr/>
        </p:nvSpPr>
        <p:spPr>
          <a:xfrm>
            <a:off x="989280" y="1367640"/>
            <a:ext cx="8096040" cy="438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Six degrees of separation is the theory that everyone and everything is six or fewer steps away, by way of introduction, from any other person in the world, so that a chain of "a friend of a friend" statements can be made to connect any two people in a maximum of six steps. 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From Wikipedia.org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3454560" y="359640"/>
            <a:ext cx="3166200" cy="89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6 Degrees</a:t>
            </a:r>
            <a:endParaRPr/>
          </a:p>
        </p:txBody>
      </p:sp>
      <p:sp>
        <p:nvSpPr>
          <p:cNvPr id="79" name="CustomShape 2"/>
          <p:cNvSpPr/>
          <p:nvPr/>
        </p:nvSpPr>
        <p:spPr>
          <a:xfrm>
            <a:off x="989280" y="1367640"/>
            <a:ext cx="8096040" cy="438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Example – Manly – nephew in China – taught many students in last 10 years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Example – Janet – Kate (interpreter in Russia) – several countries and in California for a year.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Think about all you know – and then all that one of them might know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3454560" y="359640"/>
            <a:ext cx="3166200" cy="89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6 Degrees</a:t>
            </a:r>
            <a:endParaRPr/>
          </a:p>
        </p:txBody>
      </p:sp>
      <p:sp>
        <p:nvSpPr>
          <p:cNvPr id="81" name="CustomShape 2"/>
          <p:cNvSpPr/>
          <p:nvPr/>
        </p:nvSpPr>
        <p:spPr>
          <a:xfrm>
            <a:off x="989280" y="1367640"/>
            <a:ext cx="8096040" cy="438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same principle applies to our study of the Bible.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There are 6 degrees of separation between us and a proper understanding of the Word of God.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3454560" y="359640"/>
            <a:ext cx="3166200" cy="89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 Immediate</a:t>
            </a:r>
            <a:endParaRPr/>
          </a:p>
        </p:txBody>
      </p:sp>
      <p:sp>
        <p:nvSpPr>
          <p:cNvPr id="83" name="CustomShape 2"/>
          <p:cNvSpPr/>
          <p:nvPr/>
        </p:nvSpPr>
        <p:spPr>
          <a:xfrm>
            <a:off x="989280" y="1367640"/>
            <a:ext cx="8096040" cy="438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 verse must be studied with the immediate context.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phrase must be part of the sentence.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sentence is part of a paragraph.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paragrahp is part of the subject or topic being discussed.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3454560" y="359640"/>
            <a:ext cx="3166200" cy="89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 Expanded</a:t>
            </a:r>
            <a:endParaRPr/>
          </a:p>
        </p:txBody>
      </p:sp>
      <p:sp>
        <p:nvSpPr>
          <p:cNvPr id="85" name="CustomShape 2"/>
          <p:cNvSpPr/>
          <p:nvPr/>
        </p:nvSpPr>
        <p:spPr>
          <a:xfrm>
            <a:off x="989280" y="1367640"/>
            <a:ext cx="8096040" cy="438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expanded context includes the chapter and book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3454560" y="359640"/>
            <a:ext cx="3166200" cy="89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 Expanded</a:t>
            </a:r>
            <a:endParaRPr/>
          </a:p>
        </p:txBody>
      </p:sp>
      <p:sp>
        <p:nvSpPr>
          <p:cNvPr id="87" name="CustomShape 2"/>
          <p:cNvSpPr/>
          <p:nvPr/>
        </p:nvSpPr>
        <p:spPr>
          <a:xfrm>
            <a:off x="989280" y="1367640"/>
            <a:ext cx="8096040" cy="438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expanded context includes the chapter and book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It includes the historical background</a:t>
            </a: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3454560" y="359640"/>
            <a:ext cx="3166200" cy="89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 Expanded</a:t>
            </a:r>
            <a:endParaRPr/>
          </a:p>
        </p:txBody>
      </p:sp>
      <p:sp>
        <p:nvSpPr>
          <p:cNvPr id="89" name="CustomShape 2"/>
          <p:cNvSpPr/>
          <p:nvPr/>
        </p:nvSpPr>
        <p:spPr>
          <a:xfrm>
            <a:off x="989280" y="1367640"/>
            <a:ext cx="8096040" cy="438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expanded context includes the chapter and book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It includes the historical background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It includes the geographical background</a:t>
            </a: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3454560" y="359640"/>
            <a:ext cx="3166200" cy="89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 Expanded</a:t>
            </a:r>
            <a:endParaRPr/>
          </a:p>
        </p:txBody>
      </p:sp>
      <p:sp>
        <p:nvSpPr>
          <p:cNvPr id="91" name="CustomShape 2"/>
          <p:cNvSpPr/>
          <p:nvPr/>
        </p:nvSpPr>
        <p:spPr>
          <a:xfrm>
            <a:off x="989280" y="1367640"/>
            <a:ext cx="8096040" cy="438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Rudyard Kipling poem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 keep six honest men 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(They taught me all I knew)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Their names are What and Why and When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And How and Where and Who</a:t>
            </a:r>
            <a:endParaRPr/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Sunset</Template>
  <TotalTime>8</TotalTime>
  <Application>LibreOffice/5.0.2.2$Windows_x86 LibreOffice_project/37b43f919e4de5eeaca9b9755ed688758a8251fe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2015-10-16T19:05:05Z</dcterms:created>
  <dc:language>en-US</dc:language>
  <cp:lastModifiedBy>Manly Luscombe</cp:lastModifiedBy>
  <dcterms:modified xsi:type="dcterms:W3CDTF">2015-10-17T13:25:06Z</dcterms:modified>
  <cp:revision>4</cp:revision>
  <dc:title>Sunset</dc:title>
</cp:coreProperties>
</file>