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79" r:id="rId2"/>
    <p:sldId id="287" r:id="rId3"/>
    <p:sldId id="288" r:id="rId4"/>
    <p:sldId id="293" r:id="rId5"/>
    <p:sldId id="289" r:id="rId6"/>
    <p:sldId id="294" r:id="rId7"/>
    <p:sldId id="295" r:id="rId8"/>
    <p:sldId id="290" r:id="rId9"/>
    <p:sldId id="296" r:id="rId10"/>
    <p:sldId id="291" r:id="rId11"/>
    <p:sldId id="292" r:id="rId12"/>
    <p:sldId id="297" r:id="rId13"/>
    <p:sldId id="298" r:id="rId14"/>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80" autoAdjust="0"/>
  </p:normalViewPr>
  <p:slideViewPr>
    <p:cSldViewPr>
      <p:cViewPr varScale="1">
        <p:scale>
          <a:sx n="72" d="100"/>
          <a:sy n="72" d="100"/>
        </p:scale>
        <p:origin x="660" y="78"/>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4A227771-E59D-433C-A622-51D742884175}"/>
    <pc:docChg chg="custSel addSld modSld sldOrd modMainMaster">
      <pc:chgData name="Manly Luscombe" userId="d66a401e1e7a39bf" providerId="LiveId" clId="{4A227771-E59D-433C-A622-51D742884175}" dt="2022-06-01T00:41:44.447" v="2011" actId="20577"/>
      <pc:docMkLst>
        <pc:docMk/>
      </pc:docMkLst>
      <pc:sldChg chg="modSp mod modTransition">
        <pc:chgData name="Manly Luscombe" userId="d66a401e1e7a39bf" providerId="LiveId" clId="{4A227771-E59D-433C-A622-51D742884175}" dt="2022-05-28T13:40:50.933" v="505" actId="14100"/>
        <pc:sldMkLst>
          <pc:docMk/>
          <pc:sldMk cId="1082871649" sldId="279"/>
        </pc:sldMkLst>
        <pc:spChg chg="mod">
          <ac:chgData name="Manly Luscombe" userId="d66a401e1e7a39bf" providerId="LiveId" clId="{4A227771-E59D-433C-A622-51D742884175}" dt="2022-05-28T13:40:50.933" v="505" actId="14100"/>
          <ac:spMkLst>
            <pc:docMk/>
            <pc:sldMk cId="1082871649" sldId="279"/>
            <ac:spMk id="3" creationId="{00000000-0000-0000-0000-000000000000}"/>
          </ac:spMkLst>
        </pc:spChg>
      </pc:sldChg>
      <pc:sldChg chg="modSp mod modTransition">
        <pc:chgData name="Manly Luscombe" userId="d66a401e1e7a39bf" providerId="LiveId" clId="{4A227771-E59D-433C-A622-51D742884175}" dt="2022-05-28T13:38:12.075" v="467"/>
        <pc:sldMkLst>
          <pc:docMk/>
          <pc:sldMk cId="1795219737" sldId="287"/>
        </pc:sldMkLst>
        <pc:spChg chg="mod">
          <ac:chgData name="Manly Luscombe" userId="d66a401e1e7a39bf" providerId="LiveId" clId="{4A227771-E59D-433C-A622-51D742884175}" dt="2022-05-28T13:31:42.417" v="52" actId="20577"/>
          <ac:spMkLst>
            <pc:docMk/>
            <pc:sldMk cId="1795219737" sldId="287"/>
            <ac:spMk id="13" creationId="{00000000-0000-0000-0000-000000000000}"/>
          </ac:spMkLst>
        </pc:spChg>
        <pc:spChg chg="mod">
          <ac:chgData name="Manly Luscombe" userId="d66a401e1e7a39bf" providerId="LiveId" clId="{4A227771-E59D-433C-A622-51D742884175}" dt="2022-05-28T13:33:46.168" v="221" actId="20577"/>
          <ac:spMkLst>
            <pc:docMk/>
            <pc:sldMk cId="1795219737" sldId="287"/>
            <ac:spMk id="14" creationId="{00000000-0000-0000-0000-000000000000}"/>
          </ac:spMkLst>
        </pc:spChg>
      </pc:sldChg>
      <pc:sldChg chg="addSp delSp modSp mod modTransition">
        <pc:chgData name="Manly Luscombe" userId="d66a401e1e7a39bf" providerId="LiveId" clId="{4A227771-E59D-433C-A622-51D742884175}" dt="2022-06-01T00:30:39.151" v="1827" actId="20577"/>
        <pc:sldMkLst>
          <pc:docMk/>
          <pc:sldMk cId="1179251851" sldId="288"/>
        </pc:sldMkLst>
        <pc:spChg chg="mod">
          <ac:chgData name="Manly Luscombe" userId="d66a401e1e7a39bf" providerId="LiveId" clId="{4A227771-E59D-433C-A622-51D742884175}" dt="2022-05-28T13:34:32.426" v="279" actId="20577"/>
          <ac:spMkLst>
            <pc:docMk/>
            <pc:sldMk cId="1179251851" sldId="288"/>
            <ac:spMk id="2" creationId="{40F3D94A-F13E-DECA-7CFD-927A7EF89237}"/>
          </ac:spMkLst>
        </pc:spChg>
        <pc:spChg chg="del">
          <ac:chgData name="Manly Luscombe" userId="d66a401e1e7a39bf" providerId="LiveId" clId="{4A227771-E59D-433C-A622-51D742884175}" dt="2022-05-28T01:38:40.764" v="0"/>
          <ac:spMkLst>
            <pc:docMk/>
            <pc:sldMk cId="1179251851" sldId="288"/>
            <ac:spMk id="3" creationId="{D37BD0A2-1E0E-280D-E964-B9E8CB9CF003}"/>
          </ac:spMkLst>
        </pc:spChg>
        <pc:spChg chg="mod">
          <ac:chgData name="Manly Luscombe" userId="d66a401e1e7a39bf" providerId="LiveId" clId="{4A227771-E59D-433C-A622-51D742884175}" dt="2022-06-01T00:30:39.151" v="1827" actId="20577"/>
          <ac:spMkLst>
            <pc:docMk/>
            <pc:sldMk cId="1179251851" sldId="288"/>
            <ac:spMk id="4" creationId="{E6860FFC-252E-EF02-B4BC-8D3D8B3C9CD3}"/>
          </ac:spMkLst>
        </pc:spChg>
        <pc:picChg chg="add mod">
          <ac:chgData name="Manly Luscombe" userId="d66a401e1e7a39bf" providerId="LiveId" clId="{4A227771-E59D-433C-A622-51D742884175}" dt="2022-05-28T13:26:23.304" v="30" actId="14100"/>
          <ac:picMkLst>
            <pc:docMk/>
            <pc:sldMk cId="1179251851" sldId="288"/>
            <ac:picMk id="1026" creationId="{47CBD278-2970-4E2E-1F74-CA7DBA37296B}"/>
          </ac:picMkLst>
        </pc:picChg>
      </pc:sldChg>
      <pc:sldChg chg="addSp delSp modSp new mod ord modTransition">
        <pc:chgData name="Manly Luscombe" userId="d66a401e1e7a39bf" providerId="LiveId" clId="{4A227771-E59D-433C-A622-51D742884175}" dt="2022-05-31T23:55:57.171" v="736" actId="255"/>
        <pc:sldMkLst>
          <pc:docMk/>
          <pc:sldMk cId="2398471572" sldId="289"/>
        </pc:sldMkLst>
        <pc:spChg chg="mod">
          <ac:chgData name="Manly Luscombe" userId="d66a401e1e7a39bf" providerId="LiveId" clId="{4A227771-E59D-433C-A622-51D742884175}" dt="2022-05-28T13:35:03.207" v="318" actId="20577"/>
          <ac:spMkLst>
            <pc:docMk/>
            <pc:sldMk cId="2398471572" sldId="289"/>
            <ac:spMk id="2" creationId="{BC950CAE-1235-E8D0-B473-8258C6EA71E5}"/>
          </ac:spMkLst>
        </pc:spChg>
        <pc:spChg chg="del">
          <ac:chgData name="Manly Luscombe" userId="d66a401e1e7a39bf" providerId="LiveId" clId="{4A227771-E59D-433C-A622-51D742884175}" dt="2022-05-28T13:19:03.682" v="6"/>
          <ac:spMkLst>
            <pc:docMk/>
            <pc:sldMk cId="2398471572" sldId="289"/>
            <ac:spMk id="3" creationId="{D6508F54-8374-8666-F501-F76F19A254DB}"/>
          </ac:spMkLst>
        </pc:spChg>
        <pc:spChg chg="mod">
          <ac:chgData name="Manly Luscombe" userId="d66a401e1e7a39bf" providerId="LiveId" clId="{4A227771-E59D-433C-A622-51D742884175}" dt="2022-05-31T23:55:57.171" v="736" actId="255"/>
          <ac:spMkLst>
            <pc:docMk/>
            <pc:sldMk cId="2398471572" sldId="289"/>
            <ac:spMk id="4" creationId="{6CDE2938-1F74-1A83-F072-2EC259759DE4}"/>
          </ac:spMkLst>
        </pc:spChg>
        <pc:picChg chg="add mod">
          <ac:chgData name="Manly Luscombe" userId="d66a401e1e7a39bf" providerId="LiveId" clId="{4A227771-E59D-433C-A622-51D742884175}" dt="2022-05-28T13:19:53.942" v="14" actId="14100"/>
          <ac:picMkLst>
            <pc:docMk/>
            <pc:sldMk cId="2398471572" sldId="289"/>
            <ac:picMk id="1026" creationId="{9E60873F-AA37-5568-4B95-9FC8152B0749}"/>
          </ac:picMkLst>
        </pc:picChg>
      </pc:sldChg>
      <pc:sldChg chg="addSp delSp modSp new mod modTransition">
        <pc:chgData name="Manly Luscombe" userId="d66a401e1e7a39bf" providerId="LiveId" clId="{4A227771-E59D-433C-A622-51D742884175}" dt="2022-06-01T00:29:04.795" v="1813" actId="20577"/>
        <pc:sldMkLst>
          <pc:docMk/>
          <pc:sldMk cId="2978823377" sldId="290"/>
        </pc:sldMkLst>
        <pc:spChg chg="mod">
          <ac:chgData name="Manly Luscombe" userId="d66a401e1e7a39bf" providerId="LiveId" clId="{4A227771-E59D-433C-A622-51D742884175}" dt="2022-06-01T00:29:04.795" v="1813" actId="20577"/>
          <ac:spMkLst>
            <pc:docMk/>
            <pc:sldMk cId="2978823377" sldId="290"/>
            <ac:spMk id="2" creationId="{DF3B8747-A453-F7FB-ADD3-BE7CC2AFC12B}"/>
          </ac:spMkLst>
        </pc:spChg>
        <pc:spChg chg="del">
          <ac:chgData name="Manly Luscombe" userId="d66a401e1e7a39bf" providerId="LiveId" clId="{4A227771-E59D-433C-A622-51D742884175}" dt="2022-05-28T13:25:08.034" v="18"/>
          <ac:spMkLst>
            <pc:docMk/>
            <pc:sldMk cId="2978823377" sldId="290"/>
            <ac:spMk id="3" creationId="{EF96AE6E-AE2E-38DA-8FE8-B34D5E3325D6}"/>
          </ac:spMkLst>
        </pc:spChg>
        <pc:spChg chg="mod">
          <ac:chgData name="Manly Luscombe" userId="d66a401e1e7a39bf" providerId="LiveId" clId="{4A227771-E59D-433C-A622-51D742884175}" dt="2022-06-01T00:06:33.961" v="1149" actId="113"/>
          <ac:spMkLst>
            <pc:docMk/>
            <pc:sldMk cId="2978823377" sldId="290"/>
            <ac:spMk id="4" creationId="{5D39E9A9-BADE-2211-54EA-50E1DD2E4346}"/>
          </ac:spMkLst>
        </pc:spChg>
        <pc:picChg chg="add mod">
          <ac:chgData name="Manly Luscombe" userId="d66a401e1e7a39bf" providerId="LiveId" clId="{4A227771-E59D-433C-A622-51D742884175}" dt="2022-05-28T13:25:34.316" v="23" actId="14100"/>
          <ac:picMkLst>
            <pc:docMk/>
            <pc:sldMk cId="2978823377" sldId="290"/>
            <ac:picMk id="6" creationId="{3C2D9846-C07E-4A51-7883-0434A02EF26F}"/>
          </ac:picMkLst>
        </pc:picChg>
      </pc:sldChg>
      <pc:sldChg chg="addSp delSp modSp new mod modTransition">
        <pc:chgData name="Manly Luscombe" userId="d66a401e1e7a39bf" providerId="LiveId" clId="{4A227771-E59D-433C-A622-51D742884175}" dt="2022-06-01T00:35:09.798" v="1832" actId="20577"/>
        <pc:sldMkLst>
          <pc:docMk/>
          <pc:sldMk cId="2454211887" sldId="291"/>
        </pc:sldMkLst>
        <pc:spChg chg="mod">
          <ac:chgData name="Manly Luscombe" userId="d66a401e1e7a39bf" providerId="LiveId" clId="{4A227771-E59D-433C-A622-51D742884175}" dt="2022-06-01T00:35:09.798" v="1832" actId="20577"/>
          <ac:spMkLst>
            <pc:docMk/>
            <pc:sldMk cId="2454211887" sldId="291"/>
            <ac:spMk id="2" creationId="{E57F5DED-9B5B-C034-B84F-E884E9CDC332}"/>
          </ac:spMkLst>
        </pc:spChg>
        <pc:spChg chg="del">
          <ac:chgData name="Manly Luscombe" userId="d66a401e1e7a39bf" providerId="LiveId" clId="{4A227771-E59D-433C-A622-51D742884175}" dt="2022-05-28T13:27:49.288" v="32"/>
          <ac:spMkLst>
            <pc:docMk/>
            <pc:sldMk cId="2454211887" sldId="291"/>
            <ac:spMk id="3" creationId="{AFFCD87C-C462-9483-64E6-CB66178681F3}"/>
          </ac:spMkLst>
        </pc:spChg>
        <pc:spChg chg="mod">
          <ac:chgData name="Manly Luscombe" userId="d66a401e1e7a39bf" providerId="LiveId" clId="{4A227771-E59D-433C-A622-51D742884175}" dt="2022-06-01T00:18:43.872" v="1581" actId="255"/>
          <ac:spMkLst>
            <pc:docMk/>
            <pc:sldMk cId="2454211887" sldId="291"/>
            <ac:spMk id="4" creationId="{00DF9CBF-D3E1-60E6-DC10-3396FBDA9F7A}"/>
          </ac:spMkLst>
        </pc:spChg>
        <pc:spChg chg="add del mod">
          <ac:chgData name="Manly Luscombe" userId="d66a401e1e7a39bf" providerId="LiveId" clId="{4A227771-E59D-433C-A622-51D742884175}" dt="2022-05-28T13:29:10.326" v="38"/>
          <ac:spMkLst>
            <pc:docMk/>
            <pc:sldMk cId="2454211887" sldId="291"/>
            <ac:spMk id="5" creationId="{B1B4F204-4CA5-D350-E2B9-E9EB905261E5}"/>
          </ac:spMkLst>
        </pc:spChg>
        <pc:picChg chg="add mod">
          <ac:chgData name="Manly Luscombe" userId="d66a401e1e7a39bf" providerId="LiveId" clId="{4A227771-E59D-433C-A622-51D742884175}" dt="2022-05-28T13:29:23.527" v="40" actId="14100"/>
          <ac:picMkLst>
            <pc:docMk/>
            <pc:sldMk cId="2454211887" sldId="291"/>
            <ac:picMk id="7" creationId="{232989B0-D0A0-1188-A988-74C511E5DC91}"/>
          </ac:picMkLst>
        </pc:picChg>
        <pc:picChg chg="add del mod">
          <ac:chgData name="Manly Luscombe" userId="d66a401e1e7a39bf" providerId="LiveId" clId="{4A227771-E59D-433C-A622-51D742884175}" dt="2022-05-28T13:29:05.600" v="37" actId="478"/>
          <ac:picMkLst>
            <pc:docMk/>
            <pc:sldMk cId="2454211887" sldId="291"/>
            <ac:picMk id="2050" creationId="{0F13DD0D-E733-935A-CDC3-016BC2505828}"/>
          </ac:picMkLst>
        </pc:picChg>
      </pc:sldChg>
      <pc:sldChg chg="addSp delSp modSp new mod modTransition">
        <pc:chgData name="Manly Luscombe" userId="d66a401e1e7a39bf" providerId="LiveId" clId="{4A227771-E59D-433C-A622-51D742884175}" dt="2022-06-01T00:36:05.143" v="1841" actId="20577"/>
        <pc:sldMkLst>
          <pc:docMk/>
          <pc:sldMk cId="3456852112" sldId="292"/>
        </pc:sldMkLst>
        <pc:spChg chg="mod">
          <ac:chgData name="Manly Luscombe" userId="d66a401e1e7a39bf" providerId="LiveId" clId="{4A227771-E59D-433C-A622-51D742884175}" dt="2022-06-01T00:36:05.143" v="1841" actId="20577"/>
          <ac:spMkLst>
            <pc:docMk/>
            <pc:sldMk cId="3456852112" sldId="292"/>
            <ac:spMk id="2" creationId="{C7E84940-4CCC-EA74-3B5C-6C23DE78BD41}"/>
          </ac:spMkLst>
        </pc:spChg>
        <pc:spChg chg="del">
          <ac:chgData name="Manly Luscombe" userId="d66a401e1e7a39bf" providerId="LiveId" clId="{4A227771-E59D-433C-A622-51D742884175}" dt="2022-05-28T13:30:45.181" v="42"/>
          <ac:spMkLst>
            <pc:docMk/>
            <pc:sldMk cId="3456852112" sldId="292"/>
            <ac:spMk id="3" creationId="{2781281E-8E9F-BF6E-95BB-59AC0E4C0AF5}"/>
          </ac:spMkLst>
        </pc:spChg>
        <pc:spChg chg="mod">
          <ac:chgData name="Manly Luscombe" userId="d66a401e1e7a39bf" providerId="LiveId" clId="{4A227771-E59D-433C-A622-51D742884175}" dt="2022-06-01T00:27:13.710" v="1798" actId="20577"/>
          <ac:spMkLst>
            <pc:docMk/>
            <pc:sldMk cId="3456852112" sldId="292"/>
            <ac:spMk id="4" creationId="{60F199B9-1EE7-1F2C-779C-29C4FD18C532}"/>
          </ac:spMkLst>
        </pc:spChg>
        <pc:picChg chg="add mod">
          <ac:chgData name="Manly Luscombe" userId="d66a401e1e7a39bf" providerId="LiveId" clId="{4A227771-E59D-433C-A622-51D742884175}" dt="2022-05-28T13:30:45.181" v="42"/>
          <ac:picMkLst>
            <pc:docMk/>
            <pc:sldMk cId="3456852112" sldId="292"/>
            <ac:picMk id="6" creationId="{730B4FF1-083D-0D46-B16A-AA3FB439D237}"/>
          </ac:picMkLst>
        </pc:picChg>
      </pc:sldChg>
      <pc:sldChg chg="addSp delSp modSp new mod">
        <pc:chgData name="Manly Luscombe" userId="d66a401e1e7a39bf" providerId="LiveId" clId="{4A227771-E59D-433C-A622-51D742884175}" dt="2022-05-31T23:51:43.402" v="597" actId="14100"/>
        <pc:sldMkLst>
          <pc:docMk/>
          <pc:sldMk cId="4182159786" sldId="293"/>
        </pc:sldMkLst>
        <pc:spChg chg="mod">
          <ac:chgData name="Manly Luscombe" userId="d66a401e1e7a39bf" providerId="LiveId" clId="{4A227771-E59D-433C-A622-51D742884175}" dt="2022-05-31T23:45:36.382" v="559"/>
          <ac:spMkLst>
            <pc:docMk/>
            <pc:sldMk cId="4182159786" sldId="293"/>
            <ac:spMk id="2" creationId="{6D0539CF-BE13-BB29-47AD-2391EB5B80D6}"/>
          </ac:spMkLst>
        </pc:spChg>
        <pc:spChg chg="add del mod">
          <ac:chgData name="Manly Luscombe" userId="d66a401e1e7a39bf" providerId="LiveId" clId="{4A227771-E59D-433C-A622-51D742884175}" dt="2022-05-31T23:51:43.402" v="597" actId="14100"/>
          <ac:spMkLst>
            <pc:docMk/>
            <pc:sldMk cId="4182159786" sldId="293"/>
            <ac:spMk id="3" creationId="{97EB2488-BF5A-A687-EE52-ED3B04A6206B}"/>
          </ac:spMkLst>
        </pc:spChg>
        <pc:picChg chg="add del mod">
          <ac:chgData name="Manly Luscombe" userId="d66a401e1e7a39bf" providerId="LiveId" clId="{4A227771-E59D-433C-A622-51D742884175}" dt="2022-05-31T23:46:03.376" v="561"/>
          <ac:picMkLst>
            <pc:docMk/>
            <pc:sldMk cId="4182159786" sldId="293"/>
            <ac:picMk id="4" creationId="{9D5507CE-3307-0749-E9E8-3417C7766924}"/>
          </ac:picMkLst>
        </pc:picChg>
        <pc:picChg chg="add mod">
          <ac:chgData name="Manly Luscombe" userId="d66a401e1e7a39bf" providerId="LiveId" clId="{4A227771-E59D-433C-A622-51D742884175}" dt="2022-05-31T23:51:37.897" v="596" actId="14100"/>
          <ac:picMkLst>
            <pc:docMk/>
            <pc:sldMk cId="4182159786" sldId="293"/>
            <ac:picMk id="5" creationId="{221011B5-287A-ADEB-5A3C-E14BF61D7817}"/>
          </ac:picMkLst>
        </pc:picChg>
      </pc:sldChg>
      <pc:sldChg chg="addSp modSp new mod">
        <pc:chgData name="Manly Luscombe" userId="d66a401e1e7a39bf" providerId="LiveId" clId="{4A227771-E59D-433C-A622-51D742884175}" dt="2022-06-01T00:00:16.619" v="749" actId="1076"/>
        <pc:sldMkLst>
          <pc:docMk/>
          <pc:sldMk cId="3205877631" sldId="294"/>
        </pc:sldMkLst>
        <pc:spChg chg="mod">
          <ac:chgData name="Manly Luscombe" userId="d66a401e1e7a39bf" providerId="LiveId" clId="{4A227771-E59D-433C-A622-51D742884175}" dt="2022-05-31T23:56:18.457" v="738"/>
          <ac:spMkLst>
            <pc:docMk/>
            <pc:sldMk cId="3205877631" sldId="294"/>
            <ac:spMk id="2" creationId="{AF9C582E-403D-A430-0CD3-160E27F00218}"/>
          </ac:spMkLst>
        </pc:spChg>
        <pc:spChg chg="mod">
          <ac:chgData name="Manly Luscombe" userId="d66a401e1e7a39bf" providerId="LiveId" clId="{4A227771-E59D-433C-A622-51D742884175}" dt="2022-05-31T23:58:29.411" v="744" actId="115"/>
          <ac:spMkLst>
            <pc:docMk/>
            <pc:sldMk cId="3205877631" sldId="294"/>
            <ac:spMk id="3" creationId="{D6FACFFA-450D-BECD-38DC-ADD584D65D11}"/>
          </ac:spMkLst>
        </pc:spChg>
        <pc:picChg chg="add mod">
          <ac:chgData name="Manly Luscombe" userId="d66a401e1e7a39bf" providerId="LiveId" clId="{4A227771-E59D-433C-A622-51D742884175}" dt="2022-06-01T00:00:16.619" v="749" actId="1076"/>
          <ac:picMkLst>
            <pc:docMk/>
            <pc:sldMk cId="3205877631" sldId="294"/>
            <ac:picMk id="4" creationId="{61B7A67D-5C74-9CA1-63B1-3105600615E1}"/>
          </ac:picMkLst>
        </pc:picChg>
      </pc:sldChg>
      <pc:sldChg chg="addSp modSp new mod">
        <pc:chgData name="Manly Luscombe" userId="d66a401e1e7a39bf" providerId="LiveId" clId="{4A227771-E59D-433C-A622-51D742884175}" dt="2022-06-01T00:32:59.290" v="1830" actId="255"/>
        <pc:sldMkLst>
          <pc:docMk/>
          <pc:sldMk cId="4022259576" sldId="295"/>
        </pc:sldMkLst>
        <pc:spChg chg="mod">
          <ac:chgData name="Manly Luscombe" userId="d66a401e1e7a39bf" providerId="LiveId" clId="{4A227771-E59D-433C-A622-51D742884175}" dt="2022-05-31T23:59:46.604" v="746"/>
          <ac:spMkLst>
            <pc:docMk/>
            <pc:sldMk cId="4022259576" sldId="295"/>
            <ac:spMk id="2" creationId="{ABB77BDE-FB3D-478B-30EA-2A01A5CCD5F2}"/>
          </ac:spMkLst>
        </pc:spChg>
        <pc:spChg chg="mod">
          <ac:chgData name="Manly Luscombe" userId="d66a401e1e7a39bf" providerId="LiveId" clId="{4A227771-E59D-433C-A622-51D742884175}" dt="2022-06-01T00:32:59.290" v="1830" actId="255"/>
          <ac:spMkLst>
            <pc:docMk/>
            <pc:sldMk cId="4022259576" sldId="295"/>
            <ac:spMk id="3" creationId="{77CF6E3D-847D-F95E-0820-7643F9606849}"/>
          </ac:spMkLst>
        </pc:spChg>
        <pc:picChg chg="add mod">
          <ac:chgData name="Manly Luscombe" userId="d66a401e1e7a39bf" providerId="LiveId" clId="{4A227771-E59D-433C-A622-51D742884175}" dt="2022-06-01T00:02:22.866" v="923" actId="14100"/>
          <ac:picMkLst>
            <pc:docMk/>
            <pc:sldMk cId="4022259576" sldId="295"/>
            <ac:picMk id="4" creationId="{4BF8203D-8AE7-9C82-6A24-306B34B4C769}"/>
          </ac:picMkLst>
        </pc:picChg>
      </pc:sldChg>
      <pc:sldChg chg="addSp modSp new mod">
        <pc:chgData name="Manly Luscombe" userId="d66a401e1e7a39bf" providerId="LiveId" clId="{4A227771-E59D-433C-A622-51D742884175}" dt="2022-06-01T00:29:53.350" v="1820" actId="14100"/>
        <pc:sldMkLst>
          <pc:docMk/>
          <pc:sldMk cId="2213350538" sldId="296"/>
        </pc:sldMkLst>
        <pc:spChg chg="mod">
          <ac:chgData name="Manly Luscombe" userId="d66a401e1e7a39bf" providerId="LiveId" clId="{4A227771-E59D-433C-A622-51D742884175}" dt="2022-06-01T00:28:53.645" v="1811" actId="20577"/>
          <ac:spMkLst>
            <pc:docMk/>
            <pc:sldMk cId="2213350538" sldId="296"/>
            <ac:spMk id="2" creationId="{A8F82F0F-19C9-E7DC-B809-FDE18545FCEA}"/>
          </ac:spMkLst>
        </pc:spChg>
        <pc:spChg chg="mod">
          <ac:chgData name="Manly Luscombe" userId="d66a401e1e7a39bf" providerId="LiveId" clId="{4A227771-E59D-433C-A622-51D742884175}" dt="2022-06-01T00:29:47.129" v="1819" actId="14100"/>
          <ac:spMkLst>
            <pc:docMk/>
            <pc:sldMk cId="2213350538" sldId="296"/>
            <ac:spMk id="3" creationId="{285F2A80-2C15-ADAA-65C1-AED2CD47E9F9}"/>
          </ac:spMkLst>
        </pc:spChg>
        <pc:picChg chg="add mod">
          <ac:chgData name="Manly Luscombe" userId="d66a401e1e7a39bf" providerId="LiveId" clId="{4A227771-E59D-433C-A622-51D742884175}" dt="2022-06-01T00:29:53.350" v="1820" actId="14100"/>
          <ac:picMkLst>
            <pc:docMk/>
            <pc:sldMk cId="2213350538" sldId="296"/>
            <ac:picMk id="4" creationId="{78A3CF87-2AF6-D925-FD2A-0BBD1D5DAAC1}"/>
          </ac:picMkLst>
        </pc:picChg>
      </pc:sldChg>
      <pc:sldChg chg="addSp modSp new mod">
        <pc:chgData name="Manly Luscombe" userId="d66a401e1e7a39bf" providerId="LiveId" clId="{4A227771-E59D-433C-A622-51D742884175}" dt="2022-06-01T00:36:22.182" v="1850" actId="20577"/>
        <pc:sldMkLst>
          <pc:docMk/>
          <pc:sldMk cId="930513596" sldId="297"/>
        </pc:sldMkLst>
        <pc:spChg chg="mod">
          <ac:chgData name="Manly Luscombe" userId="d66a401e1e7a39bf" providerId="LiveId" clId="{4A227771-E59D-433C-A622-51D742884175}" dt="2022-06-01T00:36:22.182" v="1850" actId="20577"/>
          <ac:spMkLst>
            <pc:docMk/>
            <pc:sldMk cId="930513596" sldId="297"/>
            <ac:spMk id="2" creationId="{D269ECB5-D9E7-6D5A-236C-011059278E54}"/>
          </ac:spMkLst>
        </pc:spChg>
        <pc:spChg chg="mod">
          <ac:chgData name="Manly Luscombe" userId="d66a401e1e7a39bf" providerId="LiveId" clId="{4A227771-E59D-433C-A622-51D742884175}" dt="2022-06-01T00:27:59.991" v="1804" actId="27636"/>
          <ac:spMkLst>
            <pc:docMk/>
            <pc:sldMk cId="930513596" sldId="297"/>
            <ac:spMk id="3" creationId="{F1F6E317-A617-AEED-41E2-2B7C31301178}"/>
          </ac:spMkLst>
        </pc:spChg>
        <pc:picChg chg="add mod">
          <ac:chgData name="Manly Luscombe" userId="d66a401e1e7a39bf" providerId="LiveId" clId="{4A227771-E59D-433C-A622-51D742884175}" dt="2022-06-01T00:28:14.011" v="1807" actId="1076"/>
          <ac:picMkLst>
            <pc:docMk/>
            <pc:sldMk cId="930513596" sldId="297"/>
            <ac:picMk id="4" creationId="{6DA7D8BA-CDB3-1EE1-2795-DBC2D320FBBE}"/>
          </ac:picMkLst>
        </pc:picChg>
      </pc:sldChg>
      <pc:sldChg chg="modSp new mod">
        <pc:chgData name="Manly Luscombe" userId="d66a401e1e7a39bf" providerId="LiveId" clId="{4A227771-E59D-433C-A622-51D742884175}" dt="2022-06-01T00:41:44.447" v="2011" actId="20577"/>
        <pc:sldMkLst>
          <pc:docMk/>
          <pc:sldMk cId="469636949" sldId="298"/>
        </pc:sldMkLst>
        <pc:spChg chg="mod">
          <ac:chgData name="Manly Luscombe" userId="d66a401e1e7a39bf" providerId="LiveId" clId="{4A227771-E59D-433C-A622-51D742884175}" dt="2022-06-01T00:38:12.953" v="1883" actId="20577"/>
          <ac:spMkLst>
            <pc:docMk/>
            <pc:sldMk cId="469636949" sldId="298"/>
            <ac:spMk id="2" creationId="{A9CB9033-3FDA-5D72-4E6C-312F8F242F5A}"/>
          </ac:spMkLst>
        </pc:spChg>
        <pc:spChg chg="mod">
          <ac:chgData name="Manly Luscombe" userId="d66a401e1e7a39bf" providerId="LiveId" clId="{4A227771-E59D-433C-A622-51D742884175}" dt="2022-06-01T00:41:44.447" v="2011" actId="20577"/>
          <ac:spMkLst>
            <pc:docMk/>
            <pc:sldMk cId="469636949" sldId="298"/>
            <ac:spMk id="3" creationId="{BC79F728-F1DC-05AE-D951-A9C0A49FD354}"/>
          </ac:spMkLst>
        </pc:spChg>
      </pc:sldChg>
      <pc:sldMasterChg chg="modTransition modSldLayout">
        <pc:chgData name="Manly Luscombe" userId="d66a401e1e7a39bf" providerId="LiveId" clId="{4A227771-E59D-433C-A622-51D742884175}" dt="2022-05-28T13:38:12.075" v="467"/>
        <pc:sldMasterMkLst>
          <pc:docMk/>
          <pc:sldMasterMk cId="0" sldId="2147483660"/>
        </pc:sldMasterMkLst>
        <pc:sldLayoutChg chg="modTransition">
          <pc:chgData name="Manly Luscombe" userId="d66a401e1e7a39bf" providerId="LiveId" clId="{4A227771-E59D-433C-A622-51D742884175}" dt="2022-05-28T13:38:12.075" v="467"/>
          <pc:sldLayoutMkLst>
            <pc:docMk/>
            <pc:sldMasterMk cId="0" sldId="2147483660"/>
            <pc:sldLayoutMk cId="0" sldId="2147483661"/>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63"/>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64"/>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65"/>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66"/>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67"/>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68"/>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69"/>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70"/>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78"/>
          </pc:sldLayoutMkLst>
        </pc:sldLayoutChg>
        <pc:sldLayoutChg chg="modTransition">
          <pc:chgData name="Manly Luscombe" userId="d66a401e1e7a39bf" providerId="LiveId" clId="{4A227771-E59D-433C-A622-51D742884175}" dt="2022-05-28T13:38:12.075" v="467"/>
          <pc:sldLayoutMkLst>
            <pc:docMk/>
            <pc:sldMasterMk cId="0" sldId="2147483660"/>
            <pc:sldLayoutMk cId="0" sldId="2147483679"/>
          </pc:sldLayoutMkLst>
        </pc:sldLayoutChg>
        <pc:sldLayoutChg chg="modTransition">
          <pc:chgData name="Manly Luscombe" userId="d66a401e1e7a39bf" providerId="LiveId" clId="{4A227771-E59D-433C-A622-51D742884175}" dt="2022-05-28T13:38:12.075" v="467"/>
          <pc:sldLayoutMkLst>
            <pc:docMk/>
            <pc:sldMasterMk cId="0" sldId="2147483660"/>
            <pc:sldLayoutMk cId="2076303992" sldId="2147483682"/>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5/31/2022</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5/31/2022</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5/31/2022</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5/31/2022</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5/31/2022</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5/31/2022</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5/31/2022</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5/31/2022</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5/31/2022</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5/31/2022</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218883" y="1905000"/>
            <a:ext cx="9751060" cy="2147928"/>
          </a:xfrm>
        </p:spPr>
        <p:txBody>
          <a:bodyPr/>
          <a:lstStyle/>
          <a:p>
            <a:r>
              <a:rPr lang="en-US" sz="5400" dirty="0"/>
              <a:t>5 pictures of hope</a:t>
            </a:r>
            <a:br>
              <a:rPr lang="en-US" dirty="0"/>
            </a:br>
            <a:br>
              <a:rPr lang="en-US" dirty="0"/>
            </a:br>
            <a:r>
              <a:rPr lang="en-US" sz="3200" dirty="0"/>
              <a:t>(a flower growing in a crack)</a:t>
            </a:r>
          </a:p>
        </p:txBody>
      </p:sp>
      <p:pic>
        <p:nvPicPr>
          <p:cNvPr id="5" name="Picture 4">
            <a:extLst>
              <a:ext uri="{FF2B5EF4-FFF2-40B4-BE49-F238E27FC236}">
                <a16:creationId xmlns:a16="http://schemas.microsoft.com/office/drawing/2014/main" id="{AE8EA059-8A96-06A0-B179-8A078273F2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9883" y="4052928"/>
            <a:ext cx="5009057" cy="2805072"/>
          </a:xfrm>
          <a:prstGeom prst="rect">
            <a:avLst/>
          </a:prstGeom>
        </p:spPr>
      </p:pic>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F5DED-9B5B-C034-B84F-E884E9CDC332}"/>
              </a:ext>
            </a:extLst>
          </p:cNvPr>
          <p:cNvSpPr>
            <a:spLocks noGrp="1"/>
          </p:cNvSpPr>
          <p:nvPr>
            <p:ph type="title"/>
          </p:nvPr>
        </p:nvSpPr>
        <p:spPr/>
        <p:txBody>
          <a:bodyPr/>
          <a:lstStyle/>
          <a:p>
            <a:r>
              <a:rPr lang="en-US" dirty="0"/>
              <a:t>Hope is a helmet to shield us from harsh blows</a:t>
            </a:r>
          </a:p>
        </p:txBody>
      </p:sp>
      <p:sp>
        <p:nvSpPr>
          <p:cNvPr id="4" name="Text Placeholder 3">
            <a:extLst>
              <a:ext uri="{FF2B5EF4-FFF2-40B4-BE49-F238E27FC236}">
                <a16:creationId xmlns:a16="http://schemas.microsoft.com/office/drawing/2014/main" id="{00DF9CBF-D3E1-60E6-DC10-3396FBDA9F7A}"/>
              </a:ext>
            </a:extLst>
          </p:cNvPr>
          <p:cNvSpPr>
            <a:spLocks noGrp="1"/>
          </p:cNvSpPr>
          <p:nvPr>
            <p:ph type="body" sz="half" idx="2"/>
          </p:nvPr>
        </p:nvSpPr>
        <p:spPr/>
        <p:txBody>
          <a:bodyPr>
            <a:noAutofit/>
          </a:bodyPr>
          <a:lstStyle/>
          <a:p>
            <a:r>
              <a:rPr lang="en-US" b="0" i="0" u="none" strike="noStrike" baseline="0" dirty="0">
                <a:latin typeface="Verdana" panose="020B0604030504040204" pitchFamily="34" charset="0"/>
              </a:rPr>
              <a:t>(Ephesians 6:17)  And take the helmet of salvation, and the sword of the Spirit, which is the word of God;</a:t>
            </a:r>
          </a:p>
          <a:p>
            <a:r>
              <a:rPr lang="en-US" sz="2400" dirty="0"/>
              <a:t>The helmet is designed to </a:t>
            </a:r>
            <a:r>
              <a:rPr lang="en-US" sz="2400" u="sng" dirty="0"/>
              <a:t>protect:</a:t>
            </a:r>
            <a:r>
              <a:rPr lang="en-US" sz="2400" dirty="0"/>
              <a:t>  a soldier’s head in battle; a player in some sport; a construction worker from danger; a Christian from the wicked blows of Satan</a:t>
            </a:r>
          </a:p>
        </p:txBody>
      </p:sp>
      <p:pic>
        <p:nvPicPr>
          <p:cNvPr id="7" name="Content Placeholder 6">
            <a:extLst>
              <a:ext uri="{FF2B5EF4-FFF2-40B4-BE49-F238E27FC236}">
                <a16:creationId xmlns:a16="http://schemas.microsoft.com/office/drawing/2014/main" id="{232989B0-D0A0-1188-A988-74C511E5DC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6294" y="452527"/>
            <a:ext cx="6831118" cy="5924082"/>
          </a:xfrm>
        </p:spPr>
      </p:pic>
    </p:spTree>
    <p:extLst>
      <p:ext uri="{BB962C8B-B14F-4D97-AF65-F5344CB8AC3E}">
        <p14:creationId xmlns:p14="http://schemas.microsoft.com/office/powerpoint/2010/main" val="245421188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84940-4CCC-EA74-3B5C-6C23DE78BD41}"/>
              </a:ext>
            </a:extLst>
          </p:cNvPr>
          <p:cNvSpPr>
            <a:spLocks noGrp="1"/>
          </p:cNvSpPr>
          <p:nvPr>
            <p:ph type="title"/>
          </p:nvPr>
        </p:nvSpPr>
        <p:spPr/>
        <p:txBody>
          <a:bodyPr/>
          <a:lstStyle/>
          <a:p>
            <a:r>
              <a:rPr lang="en-US" dirty="0"/>
              <a:t>Hope is an anchor to hold us in a storm</a:t>
            </a:r>
          </a:p>
        </p:txBody>
      </p:sp>
      <p:pic>
        <p:nvPicPr>
          <p:cNvPr id="6" name="Picture Placeholder 5">
            <a:extLst>
              <a:ext uri="{FF2B5EF4-FFF2-40B4-BE49-F238E27FC236}">
                <a16:creationId xmlns:a16="http://schemas.microsoft.com/office/drawing/2014/main" id="{730B4FF1-083D-0D46-B16A-AA3FB439D237}"/>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2396" r="12396"/>
          <a:stretch>
            <a:fillRect/>
          </a:stretch>
        </p:blipFill>
        <p:spPr/>
      </p:pic>
      <p:sp>
        <p:nvSpPr>
          <p:cNvPr id="4" name="Text Placeholder 3">
            <a:extLst>
              <a:ext uri="{FF2B5EF4-FFF2-40B4-BE49-F238E27FC236}">
                <a16:creationId xmlns:a16="http://schemas.microsoft.com/office/drawing/2014/main" id="{60F199B9-1EE7-1F2C-779C-29C4FD18C532}"/>
              </a:ext>
            </a:extLst>
          </p:cNvPr>
          <p:cNvSpPr>
            <a:spLocks noGrp="1"/>
          </p:cNvSpPr>
          <p:nvPr>
            <p:ph type="body" sz="half" idx="2"/>
          </p:nvPr>
        </p:nvSpPr>
        <p:spPr/>
        <p:txBody>
          <a:bodyPr>
            <a:normAutofit/>
          </a:bodyPr>
          <a:lstStyle/>
          <a:p>
            <a:r>
              <a:rPr lang="en-US" sz="2800" b="0" i="0" u="none" strike="noStrike" baseline="0" dirty="0">
                <a:latin typeface="Verdana" panose="020B0604030504040204" pitchFamily="34" charset="0"/>
              </a:rPr>
              <a:t>(Hebrews 6:19)  </a:t>
            </a:r>
            <a:br>
              <a:rPr lang="en-US" sz="2800" b="0" i="0" u="none" strike="noStrike" baseline="0" dirty="0">
                <a:latin typeface="Verdana" panose="020B0604030504040204" pitchFamily="34" charset="0"/>
              </a:rPr>
            </a:br>
            <a:r>
              <a:rPr lang="en-US" sz="2800" b="0" i="0" u="none" strike="noStrike" baseline="0" dirty="0">
                <a:latin typeface="Verdana" panose="020B0604030504040204" pitchFamily="34" charset="0"/>
              </a:rPr>
              <a:t>This </a:t>
            </a:r>
            <a:r>
              <a:rPr lang="en-US" sz="2800" b="0" i="1" u="none" strike="noStrike" baseline="0" dirty="0">
                <a:latin typeface="Verdana" panose="020B0604030504040204" pitchFamily="34" charset="0"/>
              </a:rPr>
              <a:t>hope</a:t>
            </a:r>
            <a:r>
              <a:rPr lang="en-US" sz="2800" b="0" i="0" u="none" strike="noStrike" baseline="0" dirty="0">
                <a:latin typeface="Verdana" panose="020B0604030504040204" pitchFamily="34" charset="0"/>
              </a:rPr>
              <a:t> we have as an anchor of the soul, both sure and steadfast, and which enters the Presence </a:t>
            </a:r>
            <a:r>
              <a:rPr lang="en-US" sz="2800" b="0" i="1" u="none" strike="noStrike" baseline="0" dirty="0">
                <a:latin typeface="Verdana" panose="020B0604030504040204" pitchFamily="34" charset="0"/>
              </a:rPr>
              <a:t>behind</a:t>
            </a:r>
            <a:r>
              <a:rPr lang="en-US" sz="2800" b="0" i="0" u="none" strike="noStrike" baseline="0" dirty="0">
                <a:latin typeface="Verdana" panose="020B0604030504040204" pitchFamily="34" charset="0"/>
              </a:rPr>
              <a:t> the veil,</a:t>
            </a:r>
          </a:p>
        </p:txBody>
      </p:sp>
    </p:spTree>
    <p:extLst>
      <p:ext uri="{BB962C8B-B14F-4D97-AF65-F5344CB8AC3E}">
        <p14:creationId xmlns:p14="http://schemas.microsoft.com/office/powerpoint/2010/main" val="345685211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9ECB5-D9E7-6D5A-236C-011059278E54}"/>
              </a:ext>
            </a:extLst>
          </p:cNvPr>
          <p:cNvSpPr>
            <a:spLocks noGrp="1"/>
          </p:cNvSpPr>
          <p:nvPr>
            <p:ph type="title"/>
          </p:nvPr>
        </p:nvSpPr>
        <p:spPr/>
        <p:txBody>
          <a:bodyPr/>
          <a:lstStyle/>
          <a:p>
            <a:r>
              <a:rPr lang="en-US" dirty="0"/>
              <a:t>Hope is an anchor to hold us in a storm</a:t>
            </a:r>
          </a:p>
        </p:txBody>
      </p:sp>
      <p:sp>
        <p:nvSpPr>
          <p:cNvPr id="3" name="Content Placeholder 2">
            <a:extLst>
              <a:ext uri="{FF2B5EF4-FFF2-40B4-BE49-F238E27FC236}">
                <a16:creationId xmlns:a16="http://schemas.microsoft.com/office/drawing/2014/main" id="{F1F6E317-A617-AEED-41E2-2B7C31301178}"/>
              </a:ext>
            </a:extLst>
          </p:cNvPr>
          <p:cNvSpPr>
            <a:spLocks noGrp="1"/>
          </p:cNvSpPr>
          <p:nvPr>
            <p:ph idx="1"/>
          </p:nvPr>
        </p:nvSpPr>
        <p:spPr>
          <a:xfrm>
            <a:off x="531813" y="1803401"/>
            <a:ext cx="9525000" cy="4470400"/>
          </a:xfrm>
        </p:spPr>
        <p:txBody>
          <a:bodyPr>
            <a:normAutofit lnSpcReduction="10000"/>
          </a:bodyPr>
          <a:lstStyle/>
          <a:p>
            <a:r>
              <a:rPr lang="en-US" b="0" i="0" u="none" strike="noStrike" baseline="0" dirty="0">
                <a:latin typeface="Verdana" panose="020B0604030504040204" pitchFamily="34" charset="0"/>
              </a:rPr>
              <a:t>(Colossians 1:23)  if indeed you continue in the faith, grounded and steadfast, and are not moved away from the hope of the gospel which you heard, which was preached to every creature under heaven, of which I, Paul, became a minister.</a:t>
            </a:r>
          </a:p>
          <a:p>
            <a:r>
              <a:rPr lang="en-US" dirty="0"/>
              <a:t>What an anchor is to a ship, hope is to the soul.</a:t>
            </a:r>
          </a:p>
          <a:p>
            <a:r>
              <a:rPr lang="en-US" dirty="0">
                <a:latin typeface="Calibri" panose="020F0502020204030204" pitchFamily="34" charset="0"/>
                <a:cs typeface="Calibri" panose="020F0502020204030204" pitchFamily="34" charset="0"/>
              </a:rPr>
              <a:t>Like an anchor, hope grabs what is out of our sight.</a:t>
            </a:r>
          </a:p>
          <a:p>
            <a:r>
              <a:rPr lang="en-US" b="0" i="0" u="none" strike="noStrike" baseline="0" dirty="0">
                <a:latin typeface="Calibri" panose="020F0502020204030204" pitchFamily="34" charset="0"/>
                <a:cs typeface="Calibri" panose="020F0502020204030204" pitchFamily="34" charset="0"/>
              </a:rPr>
              <a:t>Among the storms of life, hope is </a:t>
            </a:r>
            <a:r>
              <a:rPr lang="en-US" dirty="0">
                <a:latin typeface="Calibri" panose="020F0502020204030204" pitchFamily="34" charset="0"/>
                <a:cs typeface="Calibri" panose="020F0502020204030204" pitchFamily="34" charset="0"/>
              </a:rPr>
              <a:t>what give us something sure and steadfast to hang on.</a:t>
            </a:r>
            <a:endParaRPr lang="en-US" b="0" i="0" u="none" strike="noStrike" baseline="0" dirty="0">
              <a:latin typeface="Calibri" panose="020F0502020204030204" pitchFamily="34" charset="0"/>
              <a:cs typeface="Calibri" panose="020F0502020204030204" pitchFamily="34" charset="0"/>
            </a:endParaRPr>
          </a:p>
          <a:p>
            <a:endParaRPr lang="en-US" dirty="0"/>
          </a:p>
        </p:txBody>
      </p:sp>
      <p:pic>
        <p:nvPicPr>
          <p:cNvPr id="4" name="Picture Placeholder 5">
            <a:extLst>
              <a:ext uri="{FF2B5EF4-FFF2-40B4-BE49-F238E27FC236}">
                <a16:creationId xmlns:a16="http://schemas.microsoft.com/office/drawing/2014/main" id="{6DA7D8BA-CDB3-1EE1-2795-DBC2D320FBBE}"/>
              </a:ext>
            </a:extLst>
          </p:cNvPr>
          <p:cNvPicPr>
            <a:picLocks noChangeAspect="1"/>
          </p:cNvPicPr>
          <p:nvPr/>
        </p:nvPicPr>
        <p:blipFill>
          <a:blip r:embed="rId2">
            <a:extLst>
              <a:ext uri="{28A0092B-C50C-407E-A947-70E740481C1C}">
                <a14:useLocalDpi xmlns:a14="http://schemas.microsoft.com/office/drawing/2010/main" val="0"/>
              </a:ext>
            </a:extLst>
          </a:blip>
          <a:srcRect l="12396" r="12396"/>
          <a:stretch>
            <a:fillRect/>
          </a:stretch>
        </p:blipFill>
        <p:spPr>
          <a:xfrm>
            <a:off x="9433596" y="2667000"/>
            <a:ext cx="2773519" cy="2454137"/>
          </a:xfrm>
          <a:prstGeom prst="rect">
            <a:avLst/>
          </a:prstGeom>
        </p:spPr>
      </p:pic>
    </p:spTree>
    <p:extLst>
      <p:ext uri="{BB962C8B-B14F-4D97-AF65-F5344CB8AC3E}">
        <p14:creationId xmlns:p14="http://schemas.microsoft.com/office/powerpoint/2010/main" val="93051359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B9033-3FDA-5D72-4E6C-312F8F242F5A}"/>
              </a:ext>
            </a:extLst>
          </p:cNvPr>
          <p:cNvSpPr>
            <a:spLocks noGrp="1"/>
          </p:cNvSpPr>
          <p:nvPr>
            <p:ph type="title"/>
          </p:nvPr>
        </p:nvSpPr>
        <p:spPr/>
        <p:txBody>
          <a:bodyPr/>
          <a:lstStyle/>
          <a:p>
            <a:r>
              <a:rPr lang="en-US" dirty="0"/>
              <a:t>Hope must be based in our faith</a:t>
            </a:r>
          </a:p>
        </p:txBody>
      </p:sp>
      <p:sp>
        <p:nvSpPr>
          <p:cNvPr id="3" name="Content Placeholder 2">
            <a:extLst>
              <a:ext uri="{FF2B5EF4-FFF2-40B4-BE49-F238E27FC236}">
                <a16:creationId xmlns:a16="http://schemas.microsoft.com/office/drawing/2014/main" id="{BC79F728-F1DC-05AE-D951-A9C0A49FD354}"/>
              </a:ext>
            </a:extLst>
          </p:cNvPr>
          <p:cNvSpPr>
            <a:spLocks noGrp="1"/>
          </p:cNvSpPr>
          <p:nvPr>
            <p:ph idx="1"/>
          </p:nvPr>
        </p:nvSpPr>
        <p:spPr/>
        <p:txBody>
          <a:bodyPr>
            <a:normAutofit/>
          </a:bodyPr>
          <a:lstStyle/>
          <a:p>
            <a:r>
              <a:rPr lang="en-US" sz="2400" dirty="0"/>
              <a:t>Our faith must be growing stronger and maintained, because to lose our faith is to lose our hope.</a:t>
            </a:r>
          </a:p>
          <a:p>
            <a:r>
              <a:rPr lang="en-US" sz="2400" b="0" i="0" u="none" strike="noStrike" baseline="0" dirty="0">
                <a:latin typeface="Verdana" panose="020B0604030504040204" pitchFamily="34" charset="0"/>
              </a:rPr>
              <a:t>(Hebrews 3:12)  Beware, brethren, lest there be in any of you an evil heart of unbelief in departing from the living God;</a:t>
            </a:r>
          </a:p>
          <a:p>
            <a:pPr marR="0" algn="l" rtl="0"/>
            <a:r>
              <a:rPr lang="en-US" sz="2400" b="0" i="0" u="none" strike="noStrike" baseline="0" dirty="0">
                <a:latin typeface="Verdana" panose="020B0604030504040204" pitchFamily="34" charset="0"/>
              </a:rPr>
              <a:t>(Hebrews 4:12)  For the word of God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living and powerful, and sharper than any two-edged sword, piercing even to the division of soul and spirit, and of joints and marrow, and is a discerner of the thoughts and intents of the heart.</a:t>
            </a:r>
          </a:p>
          <a:p>
            <a:pPr marR="0" algn="l" rtl="0"/>
            <a:r>
              <a:rPr lang="en-US" sz="2400" b="0" i="0" u="none" strike="noStrike" baseline="0" dirty="0">
                <a:latin typeface="Verdana" panose="020B0604030504040204" pitchFamily="34" charset="0"/>
              </a:rPr>
              <a:t>(Hebrews 4:13)  And there is no creature hidden from His sight, but all things </a:t>
            </a:r>
            <a:r>
              <a:rPr lang="en-US" sz="2400" b="0" i="1" u="none" strike="noStrike" baseline="0" dirty="0">
                <a:latin typeface="Verdana" panose="020B0604030504040204" pitchFamily="34" charset="0"/>
              </a:rPr>
              <a:t>are</a:t>
            </a:r>
            <a:r>
              <a:rPr lang="en-US" sz="2400" b="0" i="0" u="none" strike="noStrike" baseline="0" dirty="0">
                <a:latin typeface="Verdana" panose="020B0604030504040204" pitchFamily="34" charset="0"/>
              </a:rPr>
              <a:t> naked and open to the eyes of Him to whom we </a:t>
            </a:r>
            <a:r>
              <a:rPr lang="en-US" sz="2400" b="0" i="1" u="none" strike="noStrike" baseline="0" dirty="0">
                <a:latin typeface="Verdana" panose="020B0604030504040204" pitchFamily="34" charset="0"/>
              </a:rPr>
              <a:t>must give</a:t>
            </a:r>
            <a:r>
              <a:rPr lang="en-US" sz="2400" b="0" i="0" u="none" strike="noStrike" baseline="0" dirty="0">
                <a:latin typeface="Verdana" panose="020B0604030504040204" pitchFamily="34" charset="0"/>
              </a:rPr>
              <a:t> account.</a:t>
            </a:r>
          </a:p>
        </p:txBody>
      </p:sp>
    </p:spTree>
    <p:extLst>
      <p:ext uri="{BB962C8B-B14F-4D97-AF65-F5344CB8AC3E}">
        <p14:creationId xmlns:p14="http://schemas.microsoft.com/office/powerpoint/2010/main" val="46963694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Hope is difficult to describe</a:t>
            </a:r>
          </a:p>
        </p:txBody>
      </p:sp>
      <p:sp>
        <p:nvSpPr>
          <p:cNvPr id="14" name="Content Placeholder 13"/>
          <p:cNvSpPr>
            <a:spLocks noGrp="1"/>
          </p:cNvSpPr>
          <p:nvPr>
            <p:ph idx="1"/>
          </p:nvPr>
        </p:nvSpPr>
        <p:spPr/>
        <p:txBody>
          <a:bodyPr>
            <a:normAutofit/>
          </a:bodyPr>
          <a:lstStyle/>
          <a:p>
            <a:r>
              <a:rPr lang="en-US" sz="3600" dirty="0"/>
              <a:t>A picture is worth a thousand words.</a:t>
            </a:r>
          </a:p>
          <a:p>
            <a:endParaRPr lang="en-US" sz="3600" dirty="0"/>
          </a:p>
          <a:p>
            <a:r>
              <a:rPr lang="en-US" sz="3600" dirty="0"/>
              <a:t>5 pictures are worth an entire sermon.</a:t>
            </a:r>
          </a:p>
          <a:p>
            <a:endParaRPr lang="en-US" sz="3600" dirty="0"/>
          </a:p>
          <a:p>
            <a:r>
              <a:rPr lang="en-US" sz="3600" dirty="0"/>
              <a:t>The Bible uses 5 pictures to help us grasp the teaching of hope</a:t>
            </a:r>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3D94A-F13E-DECA-7CFD-927A7EF89237}"/>
              </a:ext>
            </a:extLst>
          </p:cNvPr>
          <p:cNvSpPr>
            <a:spLocks noGrp="1"/>
          </p:cNvSpPr>
          <p:nvPr>
            <p:ph type="title"/>
          </p:nvPr>
        </p:nvSpPr>
        <p:spPr/>
        <p:txBody>
          <a:bodyPr/>
          <a:lstStyle/>
          <a:p>
            <a:r>
              <a:rPr lang="en-US" dirty="0"/>
              <a:t>Hope is light to see through the darkness</a:t>
            </a:r>
          </a:p>
        </p:txBody>
      </p:sp>
      <p:sp>
        <p:nvSpPr>
          <p:cNvPr id="4" name="Text Placeholder 3">
            <a:extLst>
              <a:ext uri="{FF2B5EF4-FFF2-40B4-BE49-F238E27FC236}">
                <a16:creationId xmlns:a16="http://schemas.microsoft.com/office/drawing/2014/main" id="{E6860FFC-252E-EF02-B4BC-8D3D8B3C9CD3}"/>
              </a:ext>
            </a:extLst>
          </p:cNvPr>
          <p:cNvSpPr>
            <a:spLocks noGrp="1"/>
          </p:cNvSpPr>
          <p:nvPr>
            <p:ph type="body" sz="half" idx="2"/>
          </p:nvPr>
        </p:nvSpPr>
        <p:spPr/>
        <p:txBody>
          <a:bodyPr>
            <a:normAutofit/>
          </a:bodyPr>
          <a:lstStyle/>
          <a:p>
            <a:r>
              <a:rPr lang="en-US" sz="2400" b="0" i="0" u="none" strike="noStrike" baseline="0" dirty="0">
                <a:latin typeface="Verdana" panose="020B0604030504040204" pitchFamily="34" charset="0"/>
              </a:rPr>
              <a:t>(Psalm132:17)  There I will make the horn of David grow; I will prepare a lamp for My Anointed.</a:t>
            </a:r>
          </a:p>
          <a:p>
            <a:r>
              <a:rPr lang="en-US" sz="2400" dirty="0"/>
              <a:t>Hope does not deny the reality of the darkness. It shines a light into the dark valley and shows the way out.</a:t>
            </a:r>
          </a:p>
        </p:txBody>
      </p:sp>
      <p:pic>
        <p:nvPicPr>
          <p:cNvPr id="1026" name="Picture 2" descr="Better to Light a Candle Than to Curse the Darkness – Quote Investigator">
            <a:extLst>
              <a:ext uri="{FF2B5EF4-FFF2-40B4-BE49-F238E27FC236}">
                <a16:creationId xmlns:a16="http://schemas.microsoft.com/office/drawing/2014/main" id="{47CBD278-2970-4E2E-1F74-CA7DBA37296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6294" y="482600"/>
            <a:ext cx="6754918" cy="599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925185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539CF-BE13-BB29-47AD-2391EB5B80D6}"/>
              </a:ext>
            </a:extLst>
          </p:cNvPr>
          <p:cNvSpPr>
            <a:spLocks noGrp="1"/>
          </p:cNvSpPr>
          <p:nvPr>
            <p:ph type="title"/>
          </p:nvPr>
        </p:nvSpPr>
        <p:spPr/>
        <p:txBody>
          <a:bodyPr/>
          <a:lstStyle/>
          <a:p>
            <a:r>
              <a:rPr lang="en-US" dirty="0"/>
              <a:t>Hope is light to see through the darkness</a:t>
            </a:r>
          </a:p>
        </p:txBody>
      </p:sp>
      <p:sp>
        <p:nvSpPr>
          <p:cNvPr id="3" name="Content Placeholder 2">
            <a:extLst>
              <a:ext uri="{FF2B5EF4-FFF2-40B4-BE49-F238E27FC236}">
                <a16:creationId xmlns:a16="http://schemas.microsoft.com/office/drawing/2014/main" id="{97EB2488-BF5A-A687-EE52-ED3B04A6206B}"/>
              </a:ext>
            </a:extLst>
          </p:cNvPr>
          <p:cNvSpPr>
            <a:spLocks noGrp="1"/>
          </p:cNvSpPr>
          <p:nvPr>
            <p:ph idx="1"/>
          </p:nvPr>
        </p:nvSpPr>
        <p:spPr>
          <a:xfrm>
            <a:off x="684212" y="1803401"/>
            <a:ext cx="9067801" cy="4470400"/>
          </a:xfrm>
        </p:spPr>
        <p:txBody>
          <a:bodyPr>
            <a:normAutofit lnSpcReduction="10000"/>
          </a:bodyPr>
          <a:lstStyle/>
          <a:p>
            <a:r>
              <a:rPr lang="en-US" b="0" i="0" u="none" strike="noStrike" baseline="0" dirty="0">
                <a:latin typeface="Verdana" panose="020B0604030504040204" pitchFamily="34" charset="0"/>
              </a:rPr>
              <a:t>(Exodus 27:20)  "And you shall command the children of Israel that they bring you pure oil of pressed olives for the light, to cause the lamp to burn continually.</a:t>
            </a:r>
          </a:p>
          <a:p>
            <a:pPr marL="0" indent="0">
              <a:buNone/>
            </a:pPr>
            <a:r>
              <a:rPr lang="en-US" dirty="0"/>
              <a:t>The lamp in the tabernacle was never to go out.</a:t>
            </a:r>
          </a:p>
          <a:p>
            <a:r>
              <a:rPr lang="en-US" b="0" i="0" u="none" strike="noStrike" baseline="0" dirty="0">
                <a:latin typeface="Verdana" panose="020B0604030504040204" pitchFamily="34" charset="0"/>
              </a:rPr>
              <a:t>(Psalms 119:105)  Your word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a lamp to my feet And a light to my path.</a:t>
            </a:r>
          </a:p>
          <a:p>
            <a:r>
              <a:rPr lang="en-US" b="0" i="0" u="none" strike="noStrike" baseline="0" dirty="0">
                <a:latin typeface="Verdana" panose="020B0604030504040204" pitchFamily="34" charset="0"/>
              </a:rPr>
              <a:t>(Proverbs 6:23)  For the commandment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a lamp, And the law a light; Reproofs of instruction </a:t>
            </a:r>
            <a:r>
              <a:rPr lang="en-US" b="0" i="1" u="none" strike="noStrike" baseline="0" dirty="0">
                <a:latin typeface="Verdana" panose="020B0604030504040204" pitchFamily="34" charset="0"/>
              </a:rPr>
              <a:t>are</a:t>
            </a:r>
            <a:r>
              <a:rPr lang="en-US" b="0" i="0" u="none" strike="noStrike" baseline="0" dirty="0">
                <a:latin typeface="Verdana" panose="020B0604030504040204" pitchFamily="34" charset="0"/>
              </a:rPr>
              <a:t> the way of life,</a:t>
            </a:r>
          </a:p>
          <a:p>
            <a:endParaRPr lang="en-US" dirty="0"/>
          </a:p>
        </p:txBody>
      </p:sp>
      <p:pic>
        <p:nvPicPr>
          <p:cNvPr id="5" name="Picture 2" descr="Better to Light a Candle Than to Curse the Darkness – Quote Investigator">
            <a:extLst>
              <a:ext uri="{FF2B5EF4-FFF2-40B4-BE49-F238E27FC236}">
                <a16:creationId xmlns:a16="http://schemas.microsoft.com/office/drawing/2014/main" id="{221011B5-287A-ADEB-5A3C-E14BF61D78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9612" y="2769853"/>
            <a:ext cx="2610816" cy="2316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215978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CAE-1235-E8D0-B473-8258C6EA71E5}"/>
              </a:ext>
            </a:extLst>
          </p:cNvPr>
          <p:cNvSpPr>
            <a:spLocks noGrp="1"/>
          </p:cNvSpPr>
          <p:nvPr>
            <p:ph type="title"/>
          </p:nvPr>
        </p:nvSpPr>
        <p:spPr/>
        <p:txBody>
          <a:bodyPr/>
          <a:lstStyle/>
          <a:p>
            <a:r>
              <a:rPr lang="en-US" dirty="0"/>
              <a:t>Hope is a nail to hold things together</a:t>
            </a:r>
          </a:p>
        </p:txBody>
      </p:sp>
      <p:sp>
        <p:nvSpPr>
          <p:cNvPr id="4" name="Text Placeholder 3">
            <a:extLst>
              <a:ext uri="{FF2B5EF4-FFF2-40B4-BE49-F238E27FC236}">
                <a16:creationId xmlns:a16="http://schemas.microsoft.com/office/drawing/2014/main" id="{6CDE2938-1F74-1A83-F072-2EC259759DE4}"/>
              </a:ext>
            </a:extLst>
          </p:cNvPr>
          <p:cNvSpPr>
            <a:spLocks noGrp="1"/>
          </p:cNvSpPr>
          <p:nvPr>
            <p:ph type="body" sz="half" idx="2"/>
          </p:nvPr>
        </p:nvSpPr>
        <p:spPr/>
        <p:txBody>
          <a:bodyPr/>
          <a:lstStyle/>
          <a:p>
            <a:r>
              <a:rPr lang="en-US" sz="2400" b="0" i="0" u="none" strike="noStrike" baseline="0" dirty="0">
                <a:latin typeface="Verdana" panose="020B0604030504040204" pitchFamily="34" charset="0"/>
              </a:rPr>
              <a:t>(Ezra 9:8)  And now for a little while grace has been </a:t>
            </a:r>
            <a:r>
              <a:rPr lang="en-US" sz="2400" b="0" i="1" u="none" strike="noStrike" baseline="0" dirty="0">
                <a:latin typeface="Verdana" panose="020B0604030504040204" pitchFamily="34" charset="0"/>
              </a:rPr>
              <a:t>shown</a:t>
            </a:r>
            <a:r>
              <a:rPr lang="en-US" sz="2400" b="0" i="0" u="none" strike="noStrike" baseline="0" dirty="0">
                <a:latin typeface="Verdana" panose="020B0604030504040204" pitchFamily="34" charset="0"/>
              </a:rPr>
              <a:t> from the LORD our God, to leave us a remnant to escape, and to give us a peg (nail in KJV) in His holy place, that our God may enlighten our eyes and give us a measure of revival in our bondage.</a:t>
            </a:r>
          </a:p>
          <a:p>
            <a:endParaRPr lang="en-US" dirty="0"/>
          </a:p>
        </p:txBody>
      </p:sp>
      <p:pic>
        <p:nvPicPr>
          <p:cNvPr id="1026" name="Picture 2" descr="Image result for wood nails">
            <a:extLst>
              <a:ext uri="{FF2B5EF4-FFF2-40B4-BE49-F238E27FC236}">
                <a16:creationId xmlns:a16="http://schemas.microsoft.com/office/drawing/2014/main" id="{9E60873F-AA37-5568-4B95-9FC8152B074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7012" y="228601"/>
            <a:ext cx="7162800"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47157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C582E-403D-A430-0CD3-160E27F00218}"/>
              </a:ext>
            </a:extLst>
          </p:cNvPr>
          <p:cNvSpPr>
            <a:spLocks noGrp="1"/>
          </p:cNvSpPr>
          <p:nvPr>
            <p:ph type="title"/>
          </p:nvPr>
        </p:nvSpPr>
        <p:spPr/>
        <p:txBody>
          <a:bodyPr/>
          <a:lstStyle/>
          <a:p>
            <a:r>
              <a:rPr lang="en-US" dirty="0"/>
              <a:t>Hope is a nail to hold things together</a:t>
            </a:r>
          </a:p>
        </p:txBody>
      </p:sp>
      <p:sp>
        <p:nvSpPr>
          <p:cNvPr id="3" name="Content Placeholder 2">
            <a:extLst>
              <a:ext uri="{FF2B5EF4-FFF2-40B4-BE49-F238E27FC236}">
                <a16:creationId xmlns:a16="http://schemas.microsoft.com/office/drawing/2014/main" id="{D6FACFFA-450D-BECD-38DC-ADD584D65D11}"/>
              </a:ext>
            </a:extLst>
          </p:cNvPr>
          <p:cNvSpPr>
            <a:spLocks noGrp="1"/>
          </p:cNvSpPr>
          <p:nvPr>
            <p:ph idx="1"/>
          </p:nvPr>
        </p:nvSpPr>
        <p:spPr/>
        <p:txBody>
          <a:bodyPr>
            <a:normAutofit/>
          </a:bodyPr>
          <a:lstStyle/>
          <a:p>
            <a:pPr marR="0" algn="l" rtl="0"/>
            <a:r>
              <a:rPr lang="en-US" sz="2400" b="0" i="0" u="none" strike="noStrike" baseline="0" dirty="0">
                <a:latin typeface="Verdana" panose="020B0604030504040204" pitchFamily="34" charset="0"/>
              </a:rPr>
              <a:t>(Isaiah 22:20)  'Then it shall be in that day, That I will call My servant Eliakim the son of Hilkiah;</a:t>
            </a:r>
          </a:p>
          <a:p>
            <a:pPr marR="0" algn="l" rtl="0"/>
            <a:r>
              <a:rPr lang="en-US" sz="2400" b="0" i="0" u="none" strike="noStrike" baseline="0" dirty="0">
                <a:latin typeface="Verdana" panose="020B0604030504040204" pitchFamily="34" charset="0"/>
              </a:rPr>
              <a:t>(Isaiah 22:21)  I will clothe him with your robe And strengthen him with your belt; I will commit your responsibility into his hand. He shall be a father to the inhabitants of Jerusalem And to the house of Judah.</a:t>
            </a:r>
          </a:p>
          <a:p>
            <a:pPr marR="0" algn="l" rtl="0"/>
            <a:r>
              <a:rPr lang="en-US" sz="2400" b="0" i="0" u="none" strike="noStrike" baseline="0" dirty="0">
                <a:latin typeface="Verdana" panose="020B0604030504040204" pitchFamily="34" charset="0"/>
              </a:rPr>
              <a:t>(Isaiah 22:22)  The key of the house of David I will lay on his shoulder; So he shall open, and no one shall shut; And he shall shut, and no one shall open.</a:t>
            </a:r>
          </a:p>
          <a:p>
            <a:pPr marR="0" algn="l" rtl="0"/>
            <a:r>
              <a:rPr lang="en-US" sz="2400" b="0" i="0" u="none" strike="noStrike" baseline="0" dirty="0">
                <a:latin typeface="Verdana" panose="020B0604030504040204" pitchFamily="34" charset="0"/>
              </a:rPr>
              <a:t>(Isaiah 22:23)  </a:t>
            </a:r>
            <a:r>
              <a:rPr lang="en-US" sz="2400" b="0" i="0" u="sng" strike="noStrike" baseline="0" dirty="0">
                <a:latin typeface="Verdana" panose="020B0604030504040204" pitchFamily="34" charset="0"/>
              </a:rPr>
              <a:t>I will fasten him </a:t>
            </a:r>
            <a:r>
              <a:rPr lang="en-US" sz="2400" b="0" i="1" u="sng" strike="noStrike" baseline="0" dirty="0">
                <a:latin typeface="Verdana" panose="020B0604030504040204" pitchFamily="34" charset="0"/>
              </a:rPr>
              <a:t>as</a:t>
            </a:r>
            <a:r>
              <a:rPr lang="en-US" sz="2400" b="0" i="0" u="sng" strike="noStrike" baseline="0" dirty="0">
                <a:latin typeface="Verdana" panose="020B0604030504040204" pitchFamily="34" charset="0"/>
              </a:rPr>
              <a:t> a peg in a secure place</a:t>
            </a:r>
            <a:r>
              <a:rPr lang="en-US" sz="2400" b="0" i="0" u="none" strike="noStrike" baseline="0" dirty="0">
                <a:latin typeface="Verdana" panose="020B0604030504040204" pitchFamily="34" charset="0"/>
              </a:rPr>
              <a:t>, And he will become a glorious throne to his father's house.</a:t>
            </a:r>
          </a:p>
        </p:txBody>
      </p:sp>
      <p:pic>
        <p:nvPicPr>
          <p:cNvPr id="4" name="Picture 2" descr="Image result for wood nails">
            <a:extLst>
              <a:ext uri="{FF2B5EF4-FFF2-40B4-BE49-F238E27FC236}">
                <a16:creationId xmlns:a16="http://schemas.microsoft.com/office/drawing/2014/main" id="{61B7A67D-5C74-9CA1-63B1-3105600615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7625" y="-17833"/>
            <a:ext cx="1981200" cy="1770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87763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7BDE-FB3D-478B-30EA-2A01A5CCD5F2}"/>
              </a:ext>
            </a:extLst>
          </p:cNvPr>
          <p:cNvSpPr>
            <a:spLocks noGrp="1"/>
          </p:cNvSpPr>
          <p:nvPr>
            <p:ph type="title"/>
          </p:nvPr>
        </p:nvSpPr>
        <p:spPr/>
        <p:txBody>
          <a:bodyPr/>
          <a:lstStyle/>
          <a:p>
            <a:r>
              <a:rPr lang="en-US" dirty="0"/>
              <a:t>Hope is a nail to hold things together</a:t>
            </a:r>
          </a:p>
        </p:txBody>
      </p:sp>
      <p:sp>
        <p:nvSpPr>
          <p:cNvPr id="3" name="Content Placeholder 2">
            <a:extLst>
              <a:ext uri="{FF2B5EF4-FFF2-40B4-BE49-F238E27FC236}">
                <a16:creationId xmlns:a16="http://schemas.microsoft.com/office/drawing/2014/main" id="{77CF6E3D-847D-F95E-0820-7643F9606849}"/>
              </a:ext>
            </a:extLst>
          </p:cNvPr>
          <p:cNvSpPr>
            <a:spLocks noGrp="1"/>
          </p:cNvSpPr>
          <p:nvPr>
            <p:ph idx="1"/>
          </p:nvPr>
        </p:nvSpPr>
        <p:spPr>
          <a:xfrm>
            <a:off x="914163" y="1803401"/>
            <a:ext cx="7466250" cy="4470400"/>
          </a:xfrm>
        </p:spPr>
        <p:txBody>
          <a:bodyPr>
            <a:normAutofit/>
          </a:bodyPr>
          <a:lstStyle/>
          <a:p>
            <a:r>
              <a:rPr lang="en-US" sz="3200" dirty="0"/>
              <a:t>We hope tomorrow will be better.</a:t>
            </a:r>
          </a:p>
          <a:p>
            <a:r>
              <a:rPr lang="en-US" sz="3200" dirty="0"/>
              <a:t>We can sing:</a:t>
            </a:r>
          </a:p>
          <a:p>
            <a:pPr algn="ctr"/>
            <a:r>
              <a:rPr lang="en-US" sz="3200" dirty="0"/>
              <a:t>When sorrows like sea billows roll;</a:t>
            </a:r>
          </a:p>
          <a:p>
            <a:pPr algn="ctr"/>
            <a:r>
              <a:rPr lang="en-US" sz="3200" dirty="0"/>
              <a:t>Whatever my lot,</a:t>
            </a:r>
          </a:p>
          <a:p>
            <a:pPr algn="ctr"/>
            <a:r>
              <a:rPr lang="en-US" sz="3200" dirty="0"/>
              <a:t>Thou hast taught me to say,</a:t>
            </a:r>
          </a:p>
          <a:p>
            <a:pPr algn="ctr"/>
            <a:r>
              <a:rPr lang="en-US" sz="3200" dirty="0"/>
              <a:t>It is well, it is well with my soul.</a:t>
            </a:r>
          </a:p>
        </p:txBody>
      </p:sp>
      <p:pic>
        <p:nvPicPr>
          <p:cNvPr id="4" name="Picture 2" descr="Image result for wood nails">
            <a:extLst>
              <a:ext uri="{FF2B5EF4-FFF2-40B4-BE49-F238E27FC236}">
                <a16:creationId xmlns:a16="http://schemas.microsoft.com/office/drawing/2014/main" id="{4BF8203D-8AE7-9C82-6A24-306B34B4C7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9142" y="2268166"/>
            <a:ext cx="3260270" cy="2913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25957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B8747-A453-F7FB-ADD3-BE7CC2AFC12B}"/>
              </a:ext>
            </a:extLst>
          </p:cNvPr>
          <p:cNvSpPr>
            <a:spLocks noGrp="1"/>
          </p:cNvSpPr>
          <p:nvPr>
            <p:ph type="title"/>
          </p:nvPr>
        </p:nvSpPr>
        <p:spPr/>
        <p:txBody>
          <a:bodyPr/>
          <a:lstStyle/>
          <a:p>
            <a:r>
              <a:rPr lang="en-US" dirty="0"/>
              <a:t>Hope is a door – a way out of despair</a:t>
            </a:r>
          </a:p>
        </p:txBody>
      </p:sp>
      <p:pic>
        <p:nvPicPr>
          <p:cNvPr id="6" name="Content Placeholder 5">
            <a:extLst>
              <a:ext uri="{FF2B5EF4-FFF2-40B4-BE49-F238E27FC236}">
                <a16:creationId xmlns:a16="http://schemas.microsoft.com/office/drawing/2014/main" id="{3C2D9846-C07E-4A51-7883-0434A02EF26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6294" y="380999"/>
            <a:ext cx="6831118" cy="5996577"/>
          </a:xfrm>
        </p:spPr>
      </p:pic>
      <p:sp>
        <p:nvSpPr>
          <p:cNvPr id="4" name="Text Placeholder 3">
            <a:extLst>
              <a:ext uri="{FF2B5EF4-FFF2-40B4-BE49-F238E27FC236}">
                <a16:creationId xmlns:a16="http://schemas.microsoft.com/office/drawing/2014/main" id="{5D39E9A9-BADE-2211-54EA-50E1DD2E4346}"/>
              </a:ext>
            </a:extLst>
          </p:cNvPr>
          <p:cNvSpPr>
            <a:spLocks noGrp="1"/>
          </p:cNvSpPr>
          <p:nvPr>
            <p:ph type="body" sz="half" idx="2"/>
          </p:nvPr>
        </p:nvSpPr>
        <p:spPr/>
        <p:txBody>
          <a:bodyPr>
            <a:normAutofit/>
          </a:bodyPr>
          <a:lstStyle/>
          <a:p>
            <a:r>
              <a:rPr lang="en-US" sz="2400" dirty="0"/>
              <a:t>For many, hope is an uncertainty, a wish it might happen.</a:t>
            </a:r>
          </a:p>
          <a:p>
            <a:r>
              <a:rPr lang="en-US" sz="2400" dirty="0"/>
              <a:t>Biblical hope is a  </a:t>
            </a:r>
            <a:r>
              <a:rPr lang="en-US" sz="2400" b="1" u="sng" dirty="0"/>
              <a:t>DESIRE</a:t>
            </a:r>
            <a:r>
              <a:rPr lang="en-US" sz="2400" dirty="0"/>
              <a:t> for something good in the future</a:t>
            </a:r>
          </a:p>
          <a:p>
            <a:r>
              <a:rPr lang="en-US" sz="2400" dirty="0"/>
              <a:t>Hope also </a:t>
            </a:r>
            <a:r>
              <a:rPr lang="en-US" sz="2400" b="1" u="sng" dirty="0"/>
              <a:t>EXPECTS</a:t>
            </a:r>
            <a:r>
              <a:rPr lang="en-US" sz="2400" dirty="0"/>
              <a:t> it to happen</a:t>
            </a:r>
          </a:p>
          <a:p>
            <a:r>
              <a:rPr lang="en-US" sz="2400" dirty="0"/>
              <a:t>And it is </a:t>
            </a:r>
            <a:r>
              <a:rPr lang="en-US" sz="2400" b="1" u="sng" dirty="0"/>
              <a:t>CONFIDENT</a:t>
            </a:r>
            <a:r>
              <a:rPr lang="en-US" sz="2400" dirty="0"/>
              <a:t> that it will happen.</a:t>
            </a:r>
          </a:p>
        </p:txBody>
      </p:sp>
    </p:spTree>
    <p:extLst>
      <p:ext uri="{BB962C8B-B14F-4D97-AF65-F5344CB8AC3E}">
        <p14:creationId xmlns:p14="http://schemas.microsoft.com/office/powerpoint/2010/main" val="297882337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82F0F-19C9-E7DC-B809-FDE18545FCEA}"/>
              </a:ext>
            </a:extLst>
          </p:cNvPr>
          <p:cNvSpPr>
            <a:spLocks noGrp="1"/>
          </p:cNvSpPr>
          <p:nvPr>
            <p:ph type="title"/>
          </p:nvPr>
        </p:nvSpPr>
        <p:spPr/>
        <p:txBody>
          <a:bodyPr/>
          <a:lstStyle/>
          <a:p>
            <a:r>
              <a:rPr lang="en-US" dirty="0"/>
              <a:t>Hope is a door – a way out of despair</a:t>
            </a:r>
          </a:p>
        </p:txBody>
      </p:sp>
      <p:sp>
        <p:nvSpPr>
          <p:cNvPr id="3" name="Content Placeholder 2">
            <a:extLst>
              <a:ext uri="{FF2B5EF4-FFF2-40B4-BE49-F238E27FC236}">
                <a16:creationId xmlns:a16="http://schemas.microsoft.com/office/drawing/2014/main" id="{285F2A80-2C15-ADAA-65C1-AED2CD47E9F9}"/>
              </a:ext>
            </a:extLst>
          </p:cNvPr>
          <p:cNvSpPr>
            <a:spLocks noGrp="1"/>
          </p:cNvSpPr>
          <p:nvPr>
            <p:ph idx="1"/>
          </p:nvPr>
        </p:nvSpPr>
        <p:spPr>
          <a:xfrm>
            <a:off x="406295" y="1981199"/>
            <a:ext cx="10717318" cy="4572001"/>
          </a:xfrm>
        </p:spPr>
        <p:txBody>
          <a:bodyPr>
            <a:noAutofit/>
          </a:bodyPr>
          <a:lstStyle/>
          <a:p>
            <a:r>
              <a:rPr lang="en-US" b="0" i="0" u="none" strike="noStrike" baseline="0" dirty="0">
                <a:latin typeface="Verdana" panose="020B0604030504040204" pitchFamily="34" charset="0"/>
              </a:rPr>
              <a:t>(1 Corinthians 10:13)  No temptation has overtaken you except such as is common to man; but God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faithful, who will not allow you to be tempted beyond what you are able, but with the temptation </a:t>
            </a:r>
            <a:r>
              <a:rPr lang="en-US" b="0" i="0" u="sng" strike="noStrike" baseline="0" dirty="0">
                <a:latin typeface="Verdana" panose="020B0604030504040204" pitchFamily="34" charset="0"/>
              </a:rPr>
              <a:t>will also make the way of escape</a:t>
            </a:r>
            <a:r>
              <a:rPr lang="en-US" b="0" i="0" u="none" strike="noStrike" baseline="0" dirty="0">
                <a:latin typeface="Verdana" panose="020B0604030504040204" pitchFamily="34" charset="0"/>
              </a:rPr>
              <a:t>, that you may be able to bear </a:t>
            </a:r>
            <a:r>
              <a:rPr lang="en-US" b="0" i="1" u="none" strike="noStrike" baseline="0" dirty="0">
                <a:latin typeface="Verdana" panose="020B0604030504040204" pitchFamily="34" charset="0"/>
              </a:rPr>
              <a:t>it.</a:t>
            </a:r>
            <a:endParaRPr lang="en-US" b="0" i="0" u="none" strike="noStrike" baseline="0" dirty="0">
              <a:latin typeface="Verdana" panose="020B0604030504040204" pitchFamily="34" charset="0"/>
            </a:endParaRPr>
          </a:p>
          <a:p>
            <a:r>
              <a:rPr lang="en-US" dirty="0"/>
              <a:t>Hope does not mean “cross your fingers.”</a:t>
            </a:r>
          </a:p>
          <a:p>
            <a:r>
              <a:rPr lang="en-US" dirty="0"/>
              <a:t>Hope is based on a moral certainty because it is rooted in the character of God. Paul said, </a:t>
            </a:r>
            <a:r>
              <a:rPr lang="en-US" b="0" i="0" u="none" strike="noStrike" baseline="0" dirty="0">
                <a:latin typeface="Verdana" panose="020B0604030504040204" pitchFamily="34" charset="0"/>
              </a:rPr>
              <a:t>(1 Corinthians 1:9)  God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faithful, by whom you were called into the fellowship of His Son, Jesus Christ our Lord.</a:t>
            </a:r>
          </a:p>
        </p:txBody>
      </p:sp>
      <p:pic>
        <p:nvPicPr>
          <p:cNvPr id="4" name="Content Placeholder 5">
            <a:extLst>
              <a:ext uri="{FF2B5EF4-FFF2-40B4-BE49-F238E27FC236}">
                <a16:creationId xmlns:a16="http://schemas.microsoft.com/office/drawing/2014/main" id="{78A3CF87-2AF6-D925-FD2A-0BBD1D5DA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1904" y="0"/>
            <a:ext cx="2256921" cy="1981199"/>
          </a:xfrm>
          <a:prstGeom prst="rect">
            <a:avLst/>
          </a:prstGeom>
        </p:spPr>
      </p:pic>
    </p:spTree>
    <p:extLst>
      <p:ext uri="{BB962C8B-B14F-4D97-AF65-F5344CB8AC3E}">
        <p14:creationId xmlns:p14="http://schemas.microsoft.com/office/powerpoint/2010/main" val="221335053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potx" id="{50B211C3-0308-4A23-B662-EA2AE6F4DF70}" vid="{1581190B-70AB-4E5E-B6DA-D42AF0078983}"/>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Red radial lines presentation (widescreen)</Template>
  <TotalTime>102</TotalTime>
  <Words>986</Words>
  <Application>Microsoft Office PowerPoint</Application>
  <PresentationFormat>Custom</PresentationFormat>
  <Paragraphs>53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vt:lpstr>
      <vt:lpstr>Verdana</vt:lpstr>
      <vt:lpstr>Red Radial 16x9</vt:lpstr>
      <vt:lpstr>5 pictures of hope  (a flower growing in a crack)</vt:lpstr>
      <vt:lpstr>Hope is difficult to describe</vt:lpstr>
      <vt:lpstr>Hope is light to see through the darkness</vt:lpstr>
      <vt:lpstr>Hope is light to see through the darkness</vt:lpstr>
      <vt:lpstr>Hope is a nail to hold things together</vt:lpstr>
      <vt:lpstr>Hope is a nail to hold things together</vt:lpstr>
      <vt:lpstr>Hope is a nail to hold things together</vt:lpstr>
      <vt:lpstr>Hope is a door – a way out of despair</vt:lpstr>
      <vt:lpstr>Hope is a door – a way out of despair</vt:lpstr>
      <vt:lpstr>Hope is a helmet to shield us from harsh blows</vt:lpstr>
      <vt:lpstr>Hope is an anchor to hold us in a storm</vt:lpstr>
      <vt:lpstr>Hope is an anchor to hold us in a storm</vt:lpstr>
      <vt:lpstr>Hope must be based in our faith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pictures of hope</dc:title>
  <dc:creator>Manly Luscombe</dc:creator>
  <cp:lastModifiedBy>Manly Luscombe</cp:lastModifiedBy>
  <cp:revision>8</cp:revision>
  <dcterms:created xsi:type="dcterms:W3CDTF">2022-05-28T01:22:05Z</dcterms:created>
  <dcterms:modified xsi:type="dcterms:W3CDTF">2022-06-01T00:42:46Z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