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3847CA87-737B-40AF-8181-CDEDB9631090}"/>
    <pc:docChg chg="modSld modMainMaster">
      <pc:chgData name="Manly Luscombe" userId="d66a401e1e7a39bf" providerId="LiveId" clId="{3847CA87-737B-40AF-8181-CDEDB9631090}" dt="2021-12-14T19:49:21.191" v="3"/>
      <pc:docMkLst>
        <pc:docMk/>
      </pc:docMkLst>
      <pc:sldChg chg="modTransition">
        <pc:chgData name="Manly Luscombe" userId="d66a401e1e7a39bf" providerId="LiveId" clId="{3847CA87-737B-40AF-8181-CDEDB9631090}" dt="2021-12-14T19:49:21.191" v="3"/>
        <pc:sldMkLst>
          <pc:docMk/>
          <pc:sldMk cId="1341859762" sldId="256"/>
        </pc:sldMkLst>
      </pc:sldChg>
      <pc:sldChg chg="modTransition">
        <pc:chgData name="Manly Luscombe" userId="d66a401e1e7a39bf" providerId="LiveId" clId="{3847CA87-737B-40AF-8181-CDEDB9631090}" dt="2021-12-14T19:49:21.191" v="3"/>
        <pc:sldMkLst>
          <pc:docMk/>
          <pc:sldMk cId="4012490482" sldId="257"/>
        </pc:sldMkLst>
      </pc:sldChg>
      <pc:sldChg chg="modTransition">
        <pc:chgData name="Manly Luscombe" userId="d66a401e1e7a39bf" providerId="LiveId" clId="{3847CA87-737B-40AF-8181-CDEDB9631090}" dt="2021-12-14T19:49:21.191" v="3"/>
        <pc:sldMkLst>
          <pc:docMk/>
          <pc:sldMk cId="3469133736" sldId="258"/>
        </pc:sldMkLst>
      </pc:sldChg>
      <pc:sldChg chg="modTransition">
        <pc:chgData name="Manly Luscombe" userId="d66a401e1e7a39bf" providerId="LiveId" clId="{3847CA87-737B-40AF-8181-CDEDB9631090}" dt="2021-12-14T19:49:21.191" v="3"/>
        <pc:sldMkLst>
          <pc:docMk/>
          <pc:sldMk cId="3357574974" sldId="259"/>
        </pc:sldMkLst>
      </pc:sldChg>
      <pc:sldChg chg="modTransition">
        <pc:chgData name="Manly Luscombe" userId="d66a401e1e7a39bf" providerId="LiveId" clId="{3847CA87-737B-40AF-8181-CDEDB9631090}" dt="2021-12-14T19:49:21.191" v="3"/>
        <pc:sldMkLst>
          <pc:docMk/>
          <pc:sldMk cId="1815941283" sldId="260"/>
        </pc:sldMkLst>
      </pc:sldChg>
      <pc:sldChg chg="modTransition">
        <pc:chgData name="Manly Luscombe" userId="d66a401e1e7a39bf" providerId="LiveId" clId="{3847CA87-737B-40AF-8181-CDEDB9631090}" dt="2021-12-14T19:49:21.191" v="3"/>
        <pc:sldMkLst>
          <pc:docMk/>
          <pc:sldMk cId="466614619" sldId="261"/>
        </pc:sldMkLst>
      </pc:sldChg>
      <pc:sldChg chg="modTransition">
        <pc:chgData name="Manly Luscombe" userId="d66a401e1e7a39bf" providerId="LiveId" clId="{3847CA87-737B-40AF-8181-CDEDB9631090}" dt="2021-12-14T19:49:21.191" v="3"/>
        <pc:sldMkLst>
          <pc:docMk/>
          <pc:sldMk cId="3998014436" sldId="262"/>
        </pc:sldMkLst>
      </pc:sldChg>
      <pc:sldChg chg="modTransition">
        <pc:chgData name="Manly Luscombe" userId="d66a401e1e7a39bf" providerId="LiveId" clId="{3847CA87-737B-40AF-8181-CDEDB9631090}" dt="2021-12-14T19:49:21.191" v="3"/>
        <pc:sldMkLst>
          <pc:docMk/>
          <pc:sldMk cId="2435544455" sldId="263"/>
        </pc:sldMkLst>
      </pc:sldChg>
      <pc:sldChg chg="modTransition">
        <pc:chgData name="Manly Luscombe" userId="d66a401e1e7a39bf" providerId="LiveId" clId="{3847CA87-737B-40AF-8181-CDEDB9631090}" dt="2021-12-14T19:49:21.191" v="3"/>
        <pc:sldMkLst>
          <pc:docMk/>
          <pc:sldMk cId="3034194023" sldId="264"/>
        </pc:sldMkLst>
      </pc:sldChg>
      <pc:sldChg chg="modTransition">
        <pc:chgData name="Manly Luscombe" userId="d66a401e1e7a39bf" providerId="LiveId" clId="{3847CA87-737B-40AF-8181-CDEDB9631090}" dt="2021-12-14T19:49:21.191" v="3"/>
        <pc:sldMkLst>
          <pc:docMk/>
          <pc:sldMk cId="3892049789" sldId="265"/>
        </pc:sldMkLst>
      </pc:sldChg>
      <pc:sldChg chg="modTransition">
        <pc:chgData name="Manly Luscombe" userId="d66a401e1e7a39bf" providerId="LiveId" clId="{3847CA87-737B-40AF-8181-CDEDB9631090}" dt="2021-12-14T19:49:21.191" v="3"/>
        <pc:sldMkLst>
          <pc:docMk/>
          <pc:sldMk cId="2545043413" sldId="266"/>
        </pc:sldMkLst>
      </pc:sldChg>
      <pc:sldChg chg="modTransition">
        <pc:chgData name="Manly Luscombe" userId="d66a401e1e7a39bf" providerId="LiveId" clId="{3847CA87-737B-40AF-8181-CDEDB9631090}" dt="2021-12-14T19:49:21.191" v="3"/>
        <pc:sldMkLst>
          <pc:docMk/>
          <pc:sldMk cId="2763194374" sldId="267"/>
        </pc:sldMkLst>
      </pc:sldChg>
      <pc:sldChg chg="modTransition">
        <pc:chgData name="Manly Luscombe" userId="d66a401e1e7a39bf" providerId="LiveId" clId="{3847CA87-737B-40AF-8181-CDEDB9631090}" dt="2021-12-14T19:49:21.191" v="3"/>
        <pc:sldMkLst>
          <pc:docMk/>
          <pc:sldMk cId="3130134602" sldId="268"/>
        </pc:sldMkLst>
      </pc:sldChg>
      <pc:sldChg chg="modTransition">
        <pc:chgData name="Manly Luscombe" userId="d66a401e1e7a39bf" providerId="LiveId" clId="{3847CA87-737B-40AF-8181-CDEDB9631090}" dt="2021-12-14T19:49:21.191" v="3"/>
        <pc:sldMkLst>
          <pc:docMk/>
          <pc:sldMk cId="4026382867" sldId="269"/>
        </pc:sldMkLst>
      </pc:sldChg>
      <pc:sldChg chg="modTransition">
        <pc:chgData name="Manly Luscombe" userId="d66a401e1e7a39bf" providerId="LiveId" clId="{3847CA87-737B-40AF-8181-CDEDB9631090}" dt="2021-12-14T19:49:21.191" v="3"/>
        <pc:sldMkLst>
          <pc:docMk/>
          <pc:sldMk cId="900419880" sldId="270"/>
        </pc:sldMkLst>
      </pc:sldChg>
      <pc:sldMasterChg chg="modTransition modSldLayout">
        <pc:chgData name="Manly Luscombe" userId="d66a401e1e7a39bf" providerId="LiveId" clId="{3847CA87-737B-40AF-8181-CDEDB9631090}" dt="2021-12-14T19:49:21.191" v="3"/>
        <pc:sldMasterMkLst>
          <pc:docMk/>
          <pc:sldMasterMk cId="3478186956" sldId="2147483648"/>
        </pc:sldMasterMkLst>
        <pc:sldLayoutChg chg="modTransition">
          <pc:chgData name="Manly Luscombe" userId="d66a401e1e7a39bf" providerId="LiveId" clId="{3847CA87-737B-40AF-8181-CDEDB9631090}" dt="2021-12-14T19:49:21.191" v="3"/>
          <pc:sldLayoutMkLst>
            <pc:docMk/>
            <pc:sldMasterMk cId="3478186956" sldId="2147483648"/>
            <pc:sldLayoutMk cId="2483040578" sldId="2147483649"/>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1949707978" sldId="2147483650"/>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2935457133" sldId="2147483651"/>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876023745" sldId="2147483652"/>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947159653" sldId="2147483653"/>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1571426358" sldId="2147483654"/>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3271257806" sldId="2147483655"/>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1905171998" sldId="2147483656"/>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1206253088" sldId="2147483657"/>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3567166929" sldId="2147483658"/>
          </pc:sldLayoutMkLst>
        </pc:sldLayoutChg>
        <pc:sldLayoutChg chg="modTransition">
          <pc:chgData name="Manly Luscombe" userId="d66a401e1e7a39bf" providerId="LiveId" clId="{3847CA87-737B-40AF-8181-CDEDB9631090}" dt="2021-12-14T19:49:21.191" v="3"/>
          <pc:sldLayoutMkLst>
            <pc:docMk/>
            <pc:sldMasterMk cId="3478186956" sldId="2147483648"/>
            <pc:sldLayoutMk cId="3175611524"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B58CA-BBD9-4E64-8E25-02B3D6B915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87A607-7A2F-47AA-9000-FBAE4883C9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959D6F4-7D2F-496A-9745-A1AB2FF20124}"/>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D0D7AA10-5F73-4E8A-9EA1-5F5AA364F3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4F792C-EA82-46CF-B58B-5464108D152E}"/>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24830405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F16DE-A38D-4BED-A9DC-0A45115766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00A6A0-77D8-4806-973B-A9EED10F64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0A0828-A845-484C-8816-87A1115AF2D5}"/>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A32F9AC1-C51E-49D0-8C81-2E48CE20FA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22DBB9-A662-4C23-B6FE-30BDB8C3ADD7}"/>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356716692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DBF722-C029-426E-B889-AB3554E3792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A61EBE-5E52-4A24-9469-B73630739E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09F4C-FDA8-4F7E-A1F5-AFE1CA765212}"/>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C2B6BF9E-B109-46B5-9241-3DCC2FADBB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4908AD-D040-45F6-9FAF-FCDA59BB25C0}"/>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317561152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60257-E3ED-497F-B435-7EA272CB47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B7AF01-69B2-41BB-879C-EA6E9A02DE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8B871D-2D0D-481D-8433-C3E147951346}"/>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F6609227-0740-4E53-A613-968EA77DC7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2AC6D-4267-4DCF-877C-0DF95050A7FA}"/>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194970797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17C73-7C3B-474E-84B3-FF407107F62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F9618F-AA46-45B9-85A1-31E37A4CF3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53DC9A-5383-4CF2-A1B2-CD3936813D97}"/>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07AAD04D-C4A6-43D7-89EF-99F0353C5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C5F97E-1F5B-4B00-A1F3-117BE13D3845}"/>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293545713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A4DB-9F6A-463E-8670-052BE306DF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709AEA-72F4-411C-B545-B143F09D07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C76B12-D06F-4519-972C-0CA93F0F4C1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FBD6D80-0639-41ED-9574-6BC75185B2E9}"/>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6" name="Footer Placeholder 5">
            <a:extLst>
              <a:ext uri="{FF2B5EF4-FFF2-40B4-BE49-F238E27FC236}">
                <a16:creationId xmlns:a16="http://schemas.microsoft.com/office/drawing/2014/main" id="{769C5A17-BC93-471D-BE2E-92FC0AF637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B81184-7AC8-4A8A-9C58-AF3A2EFE0252}"/>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87602374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0CD43-5998-41A6-AFE7-5DA4FF703D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B7D43F-D344-40E9-817D-CADBE45E9C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EC1B8-3B4D-4B7F-B43C-5E11DAE0FB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345C2C4-2B8A-4376-B59C-E639D2ABEE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08F194-1159-4ED0-9534-A149618636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1DFE52-070F-4290-B351-94F5D10A22CE}"/>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8" name="Footer Placeholder 7">
            <a:extLst>
              <a:ext uri="{FF2B5EF4-FFF2-40B4-BE49-F238E27FC236}">
                <a16:creationId xmlns:a16="http://schemas.microsoft.com/office/drawing/2014/main" id="{CBDE0BD5-B702-4ED7-889E-1F67AD79181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36C449-FCCD-4B21-8382-D4EADD011A84}"/>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94715965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A2826-5258-49D6-B2A6-55F17FA6E7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D8D59D-1FDD-4408-8E6A-1C8DF75BDB5E}"/>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4" name="Footer Placeholder 3">
            <a:extLst>
              <a:ext uri="{FF2B5EF4-FFF2-40B4-BE49-F238E27FC236}">
                <a16:creationId xmlns:a16="http://schemas.microsoft.com/office/drawing/2014/main" id="{56A7FF91-4554-47BC-BBE3-75B8FA8A05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C181FB-EBEB-464E-AF16-1BCFA184BCE4}"/>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157142635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AE6196-C6C6-47D6-9646-A466557EE012}"/>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3" name="Footer Placeholder 2">
            <a:extLst>
              <a:ext uri="{FF2B5EF4-FFF2-40B4-BE49-F238E27FC236}">
                <a16:creationId xmlns:a16="http://schemas.microsoft.com/office/drawing/2014/main" id="{BF3A1D23-CD3A-4B06-9E8B-19743F7D5F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99AC041-A0B0-4B09-96BA-CE79837D1545}"/>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327125780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A140D-AD38-4B66-AE2B-1E0BC26456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CC9A37-8065-487F-A8C3-0D9DB2B1D0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0715F9C-C533-43B1-A644-460612EFA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C2EB14-5F1D-4DA3-8E9F-D5CEACC20F1E}"/>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6" name="Footer Placeholder 5">
            <a:extLst>
              <a:ext uri="{FF2B5EF4-FFF2-40B4-BE49-F238E27FC236}">
                <a16:creationId xmlns:a16="http://schemas.microsoft.com/office/drawing/2014/main" id="{C22291AE-EF9C-485F-80A2-B12DCB9651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47D42A-EC6B-414C-A798-9613C8EC429D}"/>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19051719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01433-529F-49C8-8D41-58326E6726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696E53-D9BF-45B9-9EC9-50D17574B8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9FEAD2D-D202-4672-B499-DDD3133D22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CD6E72-0000-45A4-9D33-299964176FE2}"/>
              </a:ext>
            </a:extLst>
          </p:cNvPr>
          <p:cNvSpPr>
            <a:spLocks noGrp="1"/>
          </p:cNvSpPr>
          <p:nvPr>
            <p:ph type="dt" sz="half" idx="10"/>
          </p:nvPr>
        </p:nvSpPr>
        <p:spPr/>
        <p:txBody>
          <a:bodyPr/>
          <a:lstStyle/>
          <a:p>
            <a:fld id="{B9FEDDA6-8190-4905-A8CF-82D935C0346F}" type="datetimeFigureOut">
              <a:rPr lang="en-US" smtClean="0"/>
              <a:t>12/14/2021</a:t>
            </a:fld>
            <a:endParaRPr lang="en-US"/>
          </a:p>
        </p:txBody>
      </p:sp>
      <p:sp>
        <p:nvSpPr>
          <p:cNvPr id="6" name="Footer Placeholder 5">
            <a:extLst>
              <a:ext uri="{FF2B5EF4-FFF2-40B4-BE49-F238E27FC236}">
                <a16:creationId xmlns:a16="http://schemas.microsoft.com/office/drawing/2014/main" id="{71B31C88-E35B-4CE7-978C-3690783473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FB7990-1829-4F9F-B7DA-C5DABD5D9098}"/>
              </a:ext>
            </a:extLst>
          </p:cNvPr>
          <p:cNvSpPr>
            <a:spLocks noGrp="1"/>
          </p:cNvSpPr>
          <p:nvPr>
            <p:ph type="sldNum" sz="quarter" idx="12"/>
          </p:nvPr>
        </p:nvSpPr>
        <p:spPr/>
        <p:txBody>
          <a:bodyPr/>
          <a:lstStyle/>
          <a:p>
            <a:fld id="{455F7AE4-FACA-4D89-8F3C-70FCDB328B28}" type="slidenum">
              <a:rPr lang="en-US" smtClean="0"/>
              <a:t>‹#›</a:t>
            </a:fld>
            <a:endParaRPr lang="en-US"/>
          </a:p>
        </p:txBody>
      </p:sp>
    </p:spTree>
    <p:extLst>
      <p:ext uri="{BB962C8B-B14F-4D97-AF65-F5344CB8AC3E}">
        <p14:creationId xmlns:p14="http://schemas.microsoft.com/office/powerpoint/2010/main" val="120625308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BE9B87-0B82-4A72-A9DE-1BD38DEA31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CF9F89-7E69-4149-9452-97EBF63215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35F165-39A1-4CD1-8923-D6EEEA439E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EDDA6-8190-4905-A8CF-82D935C0346F}" type="datetimeFigureOut">
              <a:rPr lang="en-US" smtClean="0"/>
              <a:t>12/14/2021</a:t>
            </a:fld>
            <a:endParaRPr lang="en-US"/>
          </a:p>
        </p:txBody>
      </p:sp>
      <p:sp>
        <p:nvSpPr>
          <p:cNvPr id="5" name="Footer Placeholder 4">
            <a:extLst>
              <a:ext uri="{FF2B5EF4-FFF2-40B4-BE49-F238E27FC236}">
                <a16:creationId xmlns:a16="http://schemas.microsoft.com/office/drawing/2014/main" id="{22F0BFE9-9400-473F-985C-8ADC18BFA9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601853-E3EC-431A-9D05-18F3924F0E2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F7AE4-FACA-4D89-8F3C-70FCDB328B28}" type="slidenum">
              <a:rPr lang="en-US" smtClean="0"/>
              <a:t>‹#›</a:t>
            </a:fld>
            <a:endParaRPr lang="en-US"/>
          </a:p>
        </p:txBody>
      </p:sp>
    </p:spTree>
    <p:extLst>
      <p:ext uri="{BB962C8B-B14F-4D97-AF65-F5344CB8AC3E}">
        <p14:creationId xmlns:p14="http://schemas.microsoft.com/office/powerpoint/2010/main" val="34781869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8FBEA-956D-4D70-9A7F-BAB5AA6A8886}"/>
              </a:ext>
            </a:extLst>
          </p:cNvPr>
          <p:cNvSpPr>
            <a:spLocks noGrp="1"/>
          </p:cNvSpPr>
          <p:nvPr>
            <p:ph type="ctrTitle"/>
          </p:nvPr>
        </p:nvSpPr>
        <p:spPr>
          <a:gradFill>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path path="shape">
              <a:fillToRect l="50000" t="50000" r="50000" b="50000"/>
            </a:path>
          </a:gradFill>
        </p:spPr>
        <p:txBody>
          <a:bodyPr>
            <a:normAutofit/>
          </a:bodyPr>
          <a:lstStyle/>
          <a:p>
            <a:r>
              <a:rPr lang="en-US" sz="7200" b="1" dirty="0"/>
              <a:t>5 States of Jesus</a:t>
            </a:r>
          </a:p>
        </p:txBody>
      </p:sp>
      <p:sp>
        <p:nvSpPr>
          <p:cNvPr id="3" name="Subtitle 2">
            <a:extLst>
              <a:ext uri="{FF2B5EF4-FFF2-40B4-BE49-F238E27FC236}">
                <a16:creationId xmlns:a16="http://schemas.microsoft.com/office/drawing/2014/main" id="{E7B72D92-55A1-407A-BB5C-9390F765D548}"/>
              </a:ext>
            </a:extLst>
          </p:cNvPr>
          <p:cNvSpPr>
            <a:spLocks noGrp="1"/>
          </p:cNvSpPr>
          <p:nvPr>
            <p:ph type="subTitle" idx="1"/>
          </p:nvPr>
        </p:nvSpPr>
        <p:spPr>
          <a:gradFill flip="none" rotWithShape="1">
            <a:gsLst>
              <a:gs pos="0">
                <a:schemeClr val="accent6">
                  <a:lumMod val="89000"/>
                </a:schemeClr>
              </a:gs>
              <a:gs pos="23000">
                <a:schemeClr val="accent6">
                  <a:lumMod val="89000"/>
                </a:schemeClr>
              </a:gs>
              <a:gs pos="69000">
                <a:schemeClr val="accent6">
                  <a:lumMod val="75000"/>
                </a:schemeClr>
              </a:gs>
              <a:gs pos="97000">
                <a:schemeClr val="accent6">
                  <a:lumMod val="70000"/>
                </a:schemeClr>
              </a:gs>
            </a:gsLst>
            <a:lin ang="2700000" scaled="1"/>
            <a:tileRect/>
          </a:gradFill>
        </p:spPr>
        <p:txBody>
          <a:bodyPr>
            <a:normAutofit/>
          </a:bodyPr>
          <a:lstStyle/>
          <a:p>
            <a:r>
              <a:rPr lang="en-US" sz="3200" b="1" i="0" u="none" strike="noStrike" baseline="0" dirty="0">
                <a:latin typeface="Verdana" panose="020B0604030504040204" pitchFamily="34" charset="0"/>
              </a:rPr>
              <a:t>(John 8:57)  Then the Jews said to Him, "You are not yet fifty years old, and have You seen Abraham?"</a:t>
            </a:r>
          </a:p>
          <a:p>
            <a:endParaRPr lang="en-US" sz="2800" dirty="0">
              <a:latin typeface="Arial Black" panose="020B0A04020102020204" pitchFamily="34" charset="0"/>
            </a:endParaRPr>
          </a:p>
        </p:txBody>
      </p:sp>
    </p:spTree>
    <p:extLst>
      <p:ext uri="{BB962C8B-B14F-4D97-AF65-F5344CB8AC3E}">
        <p14:creationId xmlns:p14="http://schemas.microsoft.com/office/powerpoint/2010/main" val="134185976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3 Incarnation</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Incarnation = in the flesh</a:t>
            </a:r>
          </a:p>
          <a:p>
            <a:pPr marR="0" algn="l" rtl="0"/>
            <a:endParaRPr lang="en-US" sz="3200" b="1" i="0" u="none" strike="noStrike" baseline="0" dirty="0">
              <a:latin typeface="Verdana" panose="020B0604030504040204" pitchFamily="34" charset="0"/>
            </a:endParaRPr>
          </a:p>
          <a:p>
            <a:pPr marR="0" algn="l" rtl="0"/>
            <a:r>
              <a:rPr lang="en-US" sz="3200" b="1" i="0" u="none" strike="noStrike" baseline="0" dirty="0">
                <a:latin typeface="Verdana" panose="020B0604030504040204" pitchFamily="34" charset="0"/>
              </a:rPr>
              <a:t>(John 1:14)  And the Word became flesh and dwelt among us, and we beheld His glory, the glory as of the only begotten of the Father, full of grace and truth.</a:t>
            </a:r>
          </a:p>
          <a:p>
            <a:pPr marR="0" algn="l" rtl="0"/>
            <a:r>
              <a:rPr lang="en-US" sz="3200" b="1" dirty="0">
                <a:latin typeface="Verdana" panose="020B0604030504040204" pitchFamily="34" charset="0"/>
              </a:rPr>
              <a:t>Matthew, Mark, Luke and John all describe the Son of God in the flesh.</a:t>
            </a:r>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389204978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4 On the Throne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(Acts 2:34)  "For David did not ascend into the heavens, but he says himself: 'THE LORD SAID TO MY LORD, "SIT AT MY RIGHT HAND,</a:t>
            </a:r>
          </a:p>
          <a:p>
            <a:pPr marR="0" algn="l" rtl="0"/>
            <a:r>
              <a:rPr lang="en-US" b="1" i="0" u="none" strike="noStrike" baseline="0" dirty="0">
                <a:latin typeface="Verdana" panose="020B0604030504040204" pitchFamily="34" charset="0"/>
              </a:rPr>
              <a:t>(Acts 2:35)  TILL I MAKE YOUR ENEMIES YOUR FOOTSTOOL." '</a:t>
            </a:r>
          </a:p>
          <a:p>
            <a:pPr marR="0" algn="l" rtl="0"/>
            <a:r>
              <a:rPr lang="en-US" b="1" i="0" u="none" strike="noStrike" baseline="0" dirty="0">
                <a:latin typeface="Verdana" panose="020B0604030504040204" pitchFamily="34" charset="0"/>
              </a:rPr>
              <a:t>(Acts 2:36)  "Therefore let all the house of Israel know assuredly that God has made this Jesus, whom you crucified, both Lord and Christ."</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7631943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4 On the Throne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(1 Corinthians 15:24)  Then </a:t>
            </a:r>
            <a:r>
              <a:rPr lang="en-US" b="1" i="1" u="none" strike="noStrike" baseline="0" dirty="0">
                <a:latin typeface="Verdana" panose="020B0604030504040204" pitchFamily="34" charset="0"/>
              </a:rPr>
              <a:t>comes</a:t>
            </a:r>
            <a:r>
              <a:rPr lang="en-US" b="1" i="0" u="none" strike="noStrike" baseline="0" dirty="0">
                <a:latin typeface="Verdana" panose="020B0604030504040204" pitchFamily="34" charset="0"/>
              </a:rPr>
              <a:t> the end, when He delivers the kingdom to God the Father, when He puts an end to all rule and all authority and power.</a:t>
            </a:r>
          </a:p>
          <a:p>
            <a:pPr marR="0" algn="l" rtl="0"/>
            <a:r>
              <a:rPr lang="en-US" b="1" i="0" u="none" strike="noStrike" baseline="0" dirty="0">
                <a:latin typeface="Verdana" panose="020B0604030504040204" pitchFamily="34" charset="0"/>
              </a:rPr>
              <a:t>(Daniel 7:13)  "I was watching in the night visions, And behold, </a:t>
            </a:r>
            <a:r>
              <a:rPr lang="en-US" b="1" i="1" u="none" strike="noStrike" baseline="0" dirty="0">
                <a:latin typeface="Verdana" panose="020B0604030504040204" pitchFamily="34" charset="0"/>
              </a:rPr>
              <a:t>One</a:t>
            </a:r>
            <a:r>
              <a:rPr lang="en-US" b="1" i="0" u="none" strike="noStrike" baseline="0" dirty="0">
                <a:latin typeface="Verdana" panose="020B0604030504040204" pitchFamily="34" charset="0"/>
              </a:rPr>
              <a:t> like the Son of Man, Coming with the clouds of heaven! He came to the Ancient of Days, And they brought Him near before Him. (14a)  Then to Him was given dominion and glory and a kingdom</a:t>
            </a:r>
          </a:p>
        </p:txBody>
      </p:sp>
    </p:spTree>
    <p:extLst>
      <p:ext uri="{BB962C8B-B14F-4D97-AF65-F5344CB8AC3E}">
        <p14:creationId xmlns:p14="http://schemas.microsoft.com/office/powerpoint/2010/main" val="254504341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5 Elder brother in heaven</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(Romans 8:16)  The Spirit Himself bears witness with our spirit that we are children of God,</a:t>
            </a:r>
          </a:p>
          <a:p>
            <a:pPr marR="0" algn="l" rtl="0"/>
            <a:r>
              <a:rPr lang="en-US" sz="3200" b="1" i="0" u="none" strike="noStrike" baseline="0" dirty="0">
                <a:latin typeface="Verdana" panose="020B0604030504040204" pitchFamily="34" charset="0"/>
              </a:rPr>
              <a:t>(Romans 8:17)  and if children, then heirs—heirs of God and joint heirs with Christ, if indeed we suffer with </a:t>
            </a:r>
            <a:r>
              <a:rPr lang="en-US" sz="3200" b="1" i="1" u="none" strike="noStrike" baseline="0" dirty="0">
                <a:latin typeface="Verdana" panose="020B0604030504040204" pitchFamily="34" charset="0"/>
              </a:rPr>
              <a:t>Him,</a:t>
            </a:r>
            <a:r>
              <a:rPr lang="en-US" sz="3200" b="1" i="0" u="none" strike="noStrike" baseline="0" dirty="0">
                <a:latin typeface="Verdana" panose="020B0604030504040204" pitchFamily="34" charset="0"/>
              </a:rPr>
              <a:t> that we may also be glorified together.</a:t>
            </a:r>
          </a:p>
        </p:txBody>
      </p:sp>
    </p:spTree>
    <p:extLst>
      <p:ext uri="{BB962C8B-B14F-4D97-AF65-F5344CB8AC3E}">
        <p14:creationId xmlns:p14="http://schemas.microsoft.com/office/powerpoint/2010/main" val="313013460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5 Elder brother in heaven</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Autofit/>
          </a:bodyPr>
          <a:lstStyle/>
          <a:p>
            <a:pPr marR="0" algn="l" rtl="0"/>
            <a:r>
              <a:rPr lang="en-US" sz="3600" b="1" i="0" u="none" strike="noStrike" baseline="0" dirty="0">
                <a:latin typeface="Verdana" panose="020B0604030504040204" pitchFamily="34" charset="0"/>
              </a:rPr>
              <a:t>(Matthew 25:40)  And the King will answer and say to them, 'Assuredly, I say to you, inasmuch as you did </a:t>
            </a:r>
            <a:r>
              <a:rPr lang="en-US" sz="3600" b="1" i="1" u="none" strike="noStrike" baseline="0" dirty="0">
                <a:latin typeface="Verdana" panose="020B0604030504040204" pitchFamily="34" charset="0"/>
              </a:rPr>
              <a:t>it</a:t>
            </a:r>
            <a:r>
              <a:rPr lang="en-US" sz="3600" b="1" i="0" u="none" strike="noStrike" baseline="0" dirty="0">
                <a:latin typeface="Verdana" panose="020B0604030504040204" pitchFamily="34" charset="0"/>
              </a:rPr>
              <a:t> to one of the least of these My brethren, you did </a:t>
            </a:r>
            <a:r>
              <a:rPr lang="en-US" sz="3600" b="1" i="1" u="none" strike="noStrike" baseline="0" dirty="0">
                <a:latin typeface="Verdana" panose="020B0604030504040204" pitchFamily="34" charset="0"/>
              </a:rPr>
              <a:t>it</a:t>
            </a:r>
            <a:r>
              <a:rPr lang="en-US" sz="3600" b="1" i="0" u="none" strike="noStrike" baseline="0" dirty="0">
                <a:latin typeface="Verdana" panose="020B0604030504040204" pitchFamily="34" charset="0"/>
              </a:rPr>
              <a:t> to Me.'</a:t>
            </a:r>
          </a:p>
        </p:txBody>
      </p:sp>
    </p:spTree>
    <p:extLst>
      <p:ext uri="{BB962C8B-B14F-4D97-AF65-F5344CB8AC3E}">
        <p14:creationId xmlns:p14="http://schemas.microsoft.com/office/powerpoint/2010/main" val="402638286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5 Elder brother in heaven</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a:xfrm>
            <a:off x="838200" y="1690688"/>
            <a:ext cx="10515600" cy="4486275"/>
          </a:xfrm>
        </p:spPr>
        <p:txBody>
          <a:bodyPr>
            <a:noAutofit/>
          </a:bodyPr>
          <a:lstStyle/>
          <a:p>
            <a:pPr marR="0" algn="l" rtl="0"/>
            <a:r>
              <a:rPr lang="en-US" sz="3200" b="1" i="0" u="none" strike="noStrike" baseline="0" dirty="0">
                <a:latin typeface="Verdana" panose="020B0604030504040204" pitchFamily="34" charset="0"/>
              </a:rPr>
              <a:t>(Galatians 4:4)  But when the fullness of the time had come, God sent forth His Son, born of a woman, born under the law, (5)  to redeem those who were under the law, that we might receive the adoption as sons. (6)  And because you are sons, God has sent forth the Spirit of His Son into your hearts, crying out, "Abba, Father!“ (7) Therefore you are no longer a slave but a son, and if a son, then an heir of God through Christ.</a:t>
            </a:r>
          </a:p>
        </p:txBody>
      </p:sp>
    </p:spTree>
    <p:extLst>
      <p:ext uri="{BB962C8B-B14F-4D97-AF65-F5344CB8AC3E}">
        <p14:creationId xmlns:p14="http://schemas.microsoft.com/office/powerpoint/2010/main" val="900419880"/>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1 Pre-existence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4000" b="1" i="0" u="none" strike="noStrike" baseline="0" dirty="0">
                <a:latin typeface="Verdana" panose="020B0604030504040204" pitchFamily="34" charset="0"/>
              </a:rPr>
              <a:t>(John 1:1)  In the beginning was the Word, and the Word was with God, and the Word was God. (2)  He was in the beginning with God. (3)  All things were made through Him, and without Him nothing was made that was made.</a:t>
            </a:r>
          </a:p>
          <a:p>
            <a:endParaRPr lang="en-US" sz="4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124904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1 Pre-existence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(Genesis 1:26)  Then God said, "Let Us make man in Our image, according to Our likeness; let them have dominion over the fish of the sea, over the birds of the air, and over the cattle, over all the earth and over every creeping thing that creeps on the earth."</a:t>
            </a:r>
          </a:p>
          <a:p>
            <a:endParaRPr lang="en-US" sz="4000" b="1"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691337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1 Pre-existence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3200" b="1" i="0" u="none" strike="noStrike" baseline="0" dirty="0">
                <a:latin typeface="Verdana" panose="020B0604030504040204" pitchFamily="34" charset="0"/>
              </a:rPr>
              <a:t>(Colossians 1:16)  For by Him all things were created that are in heaven and that are on earth, visible and invisible, whether thrones or dominions or principalities or powers. All things were created through Him and for Him.</a:t>
            </a:r>
          </a:p>
          <a:p>
            <a:pPr marR="0" algn="l" rtl="0"/>
            <a:r>
              <a:rPr lang="en-US" sz="3200" b="1" i="0" u="none" strike="noStrike" baseline="0" dirty="0">
                <a:latin typeface="Verdana" panose="020B0604030504040204" pitchFamily="34" charset="0"/>
              </a:rPr>
              <a:t>(Colossians 1:17)  And He is before all things, and in Him all things consist.</a:t>
            </a:r>
          </a:p>
        </p:txBody>
      </p:sp>
    </p:spTree>
    <p:extLst>
      <p:ext uri="{BB962C8B-B14F-4D97-AF65-F5344CB8AC3E}">
        <p14:creationId xmlns:p14="http://schemas.microsoft.com/office/powerpoint/2010/main" val="3357574974"/>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1 Pre-existence</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sz="3600" b="1" i="0" u="none" strike="noStrike" baseline="0" dirty="0">
                <a:latin typeface="Verdana" panose="020B0604030504040204" pitchFamily="34" charset="0"/>
              </a:rPr>
              <a:t>(John 17:24)  "Father, I desire that they also whom You gave Me may be with Me where I am, that they may behold My glory which You have given Me; for You loved Me before the foundation of the world.</a:t>
            </a:r>
          </a:p>
        </p:txBody>
      </p:sp>
    </p:spTree>
    <p:extLst>
      <p:ext uri="{BB962C8B-B14F-4D97-AF65-F5344CB8AC3E}">
        <p14:creationId xmlns:p14="http://schemas.microsoft.com/office/powerpoint/2010/main" val="181594128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2 Old Testament</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pPr marR="0" algn="l" rtl="0"/>
            <a:r>
              <a:rPr lang="en-US" b="1" i="0" u="sng" strike="noStrike" baseline="0" dirty="0">
                <a:latin typeface="Verdana" panose="020B0604030504040204" pitchFamily="34" charset="0"/>
              </a:rPr>
              <a:t>Fiery Furnace </a:t>
            </a:r>
            <a:r>
              <a:rPr lang="en-US" b="1" i="0" u="none" strike="noStrike" baseline="0" dirty="0">
                <a:latin typeface="Verdana" panose="020B0604030504040204" pitchFamily="34" charset="0"/>
              </a:rPr>
              <a:t>- (Daniel 3:24)  Then King Nebuchadnezzar was astonished; and he rose in haste </a:t>
            </a:r>
            <a:r>
              <a:rPr lang="en-US" b="1" i="1" u="none" strike="noStrike" baseline="0" dirty="0">
                <a:latin typeface="Verdana" panose="020B0604030504040204" pitchFamily="34" charset="0"/>
              </a:rPr>
              <a:t>and</a:t>
            </a:r>
            <a:r>
              <a:rPr lang="en-US" b="1" i="0" u="none" strike="noStrike" baseline="0" dirty="0">
                <a:latin typeface="Verdana" panose="020B0604030504040204" pitchFamily="34" charset="0"/>
              </a:rPr>
              <a:t> spoke, saying to his counselors, "Did we not cast three men bound into the midst of the fire?" They answered and said to the king, "True, O king.“ (25)  "Look!" he answered, "I see four men loose, walking in the midst of the fire; and they are not hurt, and the form of the fourth is like the Son of God."</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466614619"/>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2 Old Testament</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r>
              <a:rPr lang="en-US" sz="3600" b="1" i="0" u="sng" strike="noStrike" baseline="0" dirty="0">
                <a:latin typeface="Verdana" panose="020B0604030504040204" pitchFamily="34" charset="0"/>
              </a:rPr>
              <a:t>Abraham</a:t>
            </a:r>
            <a:r>
              <a:rPr lang="en-US" sz="3600" b="1" dirty="0">
                <a:latin typeface="Verdana" panose="020B0604030504040204" pitchFamily="34" charset="0"/>
              </a:rPr>
              <a:t> - </a:t>
            </a:r>
            <a:r>
              <a:rPr lang="en-US" sz="3600" b="1" i="0" u="none" strike="noStrike" baseline="0" dirty="0">
                <a:latin typeface="Verdana" panose="020B0604030504040204" pitchFamily="34" charset="0"/>
              </a:rPr>
              <a:t>(Genesis 18:22)  Then the men turned away from there and went toward Sodom, but Abraham still stood before the LORD.</a:t>
            </a:r>
          </a:p>
          <a:p>
            <a:pPr marR="0" algn="l" rtl="0"/>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399801443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2 Old Testament</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r>
              <a:rPr lang="en-US" sz="3200" b="1" i="0" u="sng" strike="noStrike" baseline="0" dirty="0">
                <a:latin typeface="Verdana" panose="020B0604030504040204" pitchFamily="34" charset="0"/>
              </a:rPr>
              <a:t>Rock that gave water</a:t>
            </a:r>
            <a:r>
              <a:rPr lang="en-US" sz="3200" b="1" dirty="0">
                <a:latin typeface="Verdana" panose="020B0604030504040204" pitchFamily="34" charset="0"/>
              </a:rPr>
              <a:t> - </a:t>
            </a:r>
            <a:r>
              <a:rPr lang="en-US" sz="3200" b="1" i="0" u="none" strike="noStrike" baseline="0" dirty="0">
                <a:latin typeface="Verdana" panose="020B0604030504040204" pitchFamily="34" charset="0"/>
              </a:rPr>
              <a:t>(1 Corinthians 10:4)  and all drank the same spiritual drink. For they drank of that spiritual Rock that followed them, and that Rock was Christ.</a:t>
            </a:r>
          </a:p>
          <a:p>
            <a:r>
              <a:rPr lang="en-US" sz="3200" b="1" i="0" u="none" strike="noStrike" baseline="0" dirty="0">
                <a:latin typeface="Verdana" panose="020B0604030504040204" pitchFamily="34" charset="0"/>
              </a:rPr>
              <a:t>(1 Corinthians 10:9)  nor let us tempt Christ, as some of them also tempted, and were destroyed by serpents;</a:t>
            </a:r>
          </a:p>
          <a:p>
            <a:endParaRPr lang="en-US" sz="3200" b="1" i="0" u="none" strike="noStrike" baseline="0" dirty="0">
              <a:latin typeface="Verdana" panose="020B0604030504040204" pitchFamily="34" charset="0"/>
            </a:endParaRPr>
          </a:p>
        </p:txBody>
      </p:sp>
    </p:spTree>
    <p:extLst>
      <p:ext uri="{BB962C8B-B14F-4D97-AF65-F5344CB8AC3E}">
        <p14:creationId xmlns:p14="http://schemas.microsoft.com/office/powerpoint/2010/main" val="243554445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BDE8-6501-49F3-9585-0821B08F5E12}"/>
              </a:ext>
            </a:extLst>
          </p:cNvPr>
          <p:cNvSpPr>
            <a:spLocks noGrp="1"/>
          </p:cNvSpPr>
          <p:nvPr>
            <p:ph type="title"/>
          </p:nvPr>
        </p:nvSpPr>
        <p:spPr/>
        <p:txBody>
          <a:bodyPr/>
          <a:lstStyle/>
          <a:p>
            <a:r>
              <a:rPr lang="en-US" dirty="0">
                <a:latin typeface="Broadway" panose="04040905080B02020502" pitchFamily="82" charset="0"/>
              </a:rPr>
              <a:t>2 Old Testament</a:t>
            </a:r>
          </a:p>
        </p:txBody>
      </p:sp>
      <p:sp>
        <p:nvSpPr>
          <p:cNvPr id="3" name="Content Placeholder 2">
            <a:extLst>
              <a:ext uri="{FF2B5EF4-FFF2-40B4-BE49-F238E27FC236}">
                <a16:creationId xmlns:a16="http://schemas.microsoft.com/office/drawing/2014/main" id="{307EB318-ADEC-441A-851C-4D9F3790A116}"/>
              </a:ext>
            </a:extLst>
          </p:cNvPr>
          <p:cNvSpPr>
            <a:spLocks noGrp="1"/>
          </p:cNvSpPr>
          <p:nvPr>
            <p:ph idx="1"/>
          </p:nvPr>
        </p:nvSpPr>
        <p:spPr/>
        <p:txBody>
          <a:bodyPr>
            <a:normAutofit/>
          </a:bodyPr>
          <a:lstStyle/>
          <a:p>
            <a:r>
              <a:rPr lang="en-US" sz="2400" b="1" i="0" u="sng" strike="noStrike" baseline="0" dirty="0">
                <a:latin typeface="Verdana" panose="020B0604030504040204" pitchFamily="34" charset="0"/>
              </a:rPr>
              <a:t>The Angel of the Lord </a:t>
            </a:r>
            <a:r>
              <a:rPr lang="en-US" sz="2400" b="1" dirty="0">
                <a:latin typeface="Verdana" panose="020B0604030504040204" pitchFamily="34" charset="0"/>
              </a:rPr>
              <a:t>– </a:t>
            </a:r>
          </a:p>
          <a:p>
            <a:pPr marR="0" algn="l" rtl="0"/>
            <a:r>
              <a:rPr lang="en-US" sz="2400" b="1" i="0" u="none" strike="noStrike" baseline="0" dirty="0">
                <a:latin typeface="Verdana" panose="020B0604030504040204" pitchFamily="34" charset="0"/>
              </a:rPr>
              <a:t>Burning Bush (Exodus 3:2)  And the Angel of the LORD appeared to him in a flame of fire from the midst of a bush. So he looked, and behold, the bush was burning with fire, but the bush </a:t>
            </a:r>
            <a:r>
              <a:rPr lang="en-US" sz="2400" b="1" i="1" u="none" strike="noStrike" baseline="0" dirty="0">
                <a:latin typeface="Verdana" panose="020B0604030504040204" pitchFamily="34" charset="0"/>
              </a:rPr>
              <a:t>was</a:t>
            </a:r>
            <a:r>
              <a:rPr lang="en-US" sz="2400" b="1" i="0" u="none" strike="noStrike" baseline="0" dirty="0">
                <a:latin typeface="Verdana" panose="020B0604030504040204" pitchFamily="34" charset="0"/>
              </a:rPr>
              <a:t> not consumed.</a:t>
            </a:r>
          </a:p>
          <a:p>
            <a:r>
              <a:rPr lang="en-US" sz="2400" b="1" i="0" u="none" strike="noStrike" baseline="0" dirty="0" err="1">
                <a:latin typeface="Verdana" panose="020B0604030504040204" pitchFamily="34" charset="0"/>
              </a:rPr>
              <a:t>Baalam’s</a:t>
            </a:r>
            <a:r>
              <a:rPr lang="en-US" sz="2400" b="1" i="0" u="none" strike="noStrike" baseline="0" dirty="0">
                <a:latin typeface="Verdana" panose="020B0604030504040204" pitchFamily="34" charset="0"/>
              </a:rPr>
              <a:t> Donkey (Numbers 22:24)  Then the Angel of the LORD stood in a narrow path between the vineyards, </a:t>
            </a:r>
            <a:r>
              <a:rPr lang="en-US" sz="2400" b="1" i="1" u="none" strike="noStrike" baseline="0" dirty="0">
                <a:latin typeface="Verdana" panose="020B0604030504040204" pitchFamily="34" charset="0"/>
              </a:rPr>
              <a:t>with</a:t>
            </a:r>
            <a:r>
              <a:rPr lang="en-US" sz="2400" b="1" i="0" u="none" strike="noStrike" baseline="0" dirty="0">
                <a:latin typeface="Verdana" panose="020B0604030504040204" pitchFamily="34" charset="0"/>
              </a:rPr>
              <a:t> a wall on this side and a wall on that side. </a:t>
            </a:r>
            <a:endParaRPr lang="en-US" sz="2400" b="1" dirty="0">
              <a:latin typeface="Verdana" panose="020B0604030504040204" pitchFamily="34" charset="0"/>
            </a:endParaRPr>
          </a:p>
          <a:p>
            <a:r>
              <a:rPr lang="en-US" sz="2400" b="1" i="0" u="none" strike="noStrike" baseline="0" dirty="0">
                <a:latin typeface="Verdana" panose="020B0604030504040204" pitchFamily="34" charset="0"/>
              </a:rPr>
              <a:t>This phrase is in each verse Num. 22:22-27</a:t>
            </a:r>
            <a:r>
              <a:rPr lang="en-US" sz="2400" b="1" dirty="0">
                <a:latin typeface="Verdana" panose="020B0604030504040204" pitchFamily="34" charset="0"/>
              </a:rPr>
              <a:t>.</a:t>
            </a:r>
            <a:endParaRPr lang="en-US" sz="2400" b="1" i="0" u="none" strike="noStrike" baseline="0" dirty="0">
              <a:latin typeface="Verdana" panose="020B0604030504040204" pitchFamily="34" charset="0"/>
            </a:endParaRPr>
          </a:p>
          <a:p>
            <a:r>
              <a:rPr lang="en-US" sz="2400" b="1" i="0" u="none" strike="noStrike" baseline="0" dirty="0">
                <a:latin typeface="Verdana" panose="020B0604030504040204" pitchFamily="34" charset="0"/>
              </a:rPr>
              <a:t>“The Angel of the Lord” – found 56 times in the Old Testament</a:t>
            </a:r>
          </a:p>
        </p:txBody>
      </p:sp>
    </p:spTree>
    <p:extLst>
      <p:ext uri="{BB962C8B-B14F-4D97-AF65-F5344CB8AC3E}">
        <p14:creationId xmlns:p14="http://schemas.microsoft.com/office/powerpoint/2010/main" val="3034194023"/>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1028</Words>
  <Application>Microsoft Office PowerPoint</Application>
  <PresentationFormat>Widescreen</PresentationFormat>
  <Paragraphs>43</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Arial Black</vt:lpstr>
      <vt:lpstr>Broadway</vt:lpstr>
      <vt:lpstr>Calibri</vt:lpstr>
      <vt:lpstr>Calibri Light</vt:lpstr>
      <vt:lpstr>Verdana</vt:lpstr>
      <vt:lpstr>Office Theme</vt:lpstr>
      <vt:lpstr>5 States of Jesus</vt:lpstr>
      <vt:lpstr>1 Pre-existence</vt:lpstr>
      <vt:lpstr>1 Pre-existence</vt:lpstr>
      <vt:lpstr>1 Pre-existence</vt:lpstr>
      <vt:lpstr>1 Pre-existence</vt:lpstr>
      <vt:lpstr>2 Old Testament</vt:lpstr>
      <vt:lpstr>2 Old Testament</vt:lpstr>
      <vt:lpstr>2 Old Testament</vt:lpstr>
      <vt:lpstr>2 Old Testament</vt:lpstr>
      <vt:lpstr>3 Incarnation</vt:lpstr>
      <vt:lpstr>4 On the Throne</vt:lpstr>
      <vt:lpstr>4 On the Throne</vt:lpstr>
      <vt:lpstr>5 Elder brother in heaven</vt:lpstr>
      <vt:lpstr>5 Elder brother in heaven</vt:lpstr>
      <vt:lpstr>5 Elder brother in heaven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 States of Jesus</dc:title>
  <dc:creator>Manly Luscombe</dc:creator>
  <cp:lastModifiedBy>Manly Luscombe</cp:lastModifiedBy>
  <cp:revision>1</cp:revision>
  <dcterms:created xsi:type="dcterms:W3CDTF">2021-12-14T19:10:31Z</dcterms:created>
  <dcterms:modified xsi:type="dcterms:W3CDTF">2021-12-14T19:49:24Z</dcterms:modified>
</cp:coreProperties>
</file>