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D9CCF849-97AE-4098-A145-C91F6E04A514}"/>
    <pc:docChg chg="custSel addSld modSld modMainMaster">
      <pc:chgData name="Manly Luscombe" userId="d66a401e1e7a39bf" providerId="LiveId" clId="{D9CCF849-97AE-4098-A145-C91F6E04A514}" dt="2021-03-23T14:49:09.475" v="1009"/>
      <pc:docMkLst>
        <pc:docMk/>
      </pc:docMkLst>
      <pc:sldChg chg="modTransition setBg">
        <pc:chgData name="Manly Luscombe" userId="d66a401e1e7a39bf" providerId="LiveId" clId="{D9CCF849-97AE-4098-A145-C91F6E04A514}" dt="2021-03-23T14:49:09.475" v="1009"/>
        <pc:sldMkLst>
          <pc:docMk/>
          <pc:sldMk cId="3845083295" sldId="256"/>
        </pc:sldMkLst>
      </pc:sldChg>
      <pc:sldChg chg="modSp mod modTransition">
        <pc:chgData name="Manly Luscombe" userId="d66a401e1e7a39bf" providerId="LiveId" clId="{D9CCF849-97AE-4098-A145-C91F6E04A514}" dt="2021-03-23T14:47:56.082" v="1003"/>
        <pc:sldMkLst>
          <pc:docMk/>
          <pc:sldMk cId="3714805486" sldId="257"/>
        </pc:sldMkLst>
        <pc:spChg chg="mod">
          <ac:chgData name="Manly Luscombe" userId="d66a401e1e7a39bf" providerId="LiveId" clId="{D9CCF849-97AE-4098-A145-C91F6E04A514}" dt="2021-03-23T14:16:39.589" v="215" actId="20577"/>
          <ac:spMkLst>
            <pc:docMk/>
            <pc:sldMk cId="3714805486" sldId="257"/>
            <ac:spMk id="2" creationId="{97B84125-EB69-492A-849C-93AC6D38270B}"/>
          </ac:spMkLst>
        </pc:spChg>
        <pc:spChg chg="mod">
          <ac:chgData name="Manly Luscombe" userId="d66a401e1e7a39bf" providerId="LiveId" clId="{D9CCF849-97AE-4098-A145-C91F6E04A514}" dt="2021-03-23T14:10:00.322" v="10" actId="115"/>
          <ac:spMkLst>
            <pc:docMk/>
            <pc:sldMk cId="3714805486" sldId="257"/>
            <ac:spMk id="3" creationId="{47CB3187-D6AC-447F-9459-BEE958A25517}"/>
          </ac:spMkLst>
        </pc:spChg>
      </pc:sldChg>
      <pc:sldChg chg="modSp add mod modTransition">
        <pc:chgData name="Manly Luscombe" userId="d66a401e1e7a39bf" providerId="LiveId" clId="{D9CCF849-97AE-4098-A145-C91F6E04A514}" dt="2021-03-23T14:47:56.082" v="1003"/>
        <pc:sldMkLst>
          <pc:docMk/>
          <pc:sldMk cId="1237943336" sldId="258"/>
        </pc:sldMkLst>
        <pc:spChg chg="mod">
          <ac:chgData name="Manly Luscombe" userId="d66a401e1e7a39bf" providerId="LiveId" clId="{D9CCF849-97AE-4098-A145-C91F6E04A514}" dt="2021-03-23T14:17:00.885" v="217" actId="255"/>
          <ac:spMkLst>
            <pc:docMk/>
            <pc:sldMk cId="1237943336" sldId="258"/>
            <ac:spMk id="2" creationId="{97B84125-EB69-492A-849C-93AC6D38270B}"/>
          </ac:spMkLst>
        </pc:spChg>
        <pc:spChg chg="mod">
          <ac:chgData name="Manly Luscombe" userId="d66a401e1e7a39bf" providerId="LiveId" clId="{D9CCF849-97AE-4098-A145-C91F6E04A514}" dt="2021-03-23T14:12:38.977" v="105" actId="113"/>
          <ac:spMkLst>
            <pc:docMk/>
            <pc:sldMk cId="1237943336" sldId="258"/>
            <ac:spMk id="3" creationId="{47CB3187-D6AC-447F-9459-BEE958A25517}"/>
          </ac:spMkLst>
        </pc:spChg>
      </pc:sldChg>
      <pc:sldChg chg="modSp add mod modTransition">
        <pc:chgData name="Manly Luscombe" userId="d66a401e1e7a39bf" providerId="LiveId" clId="{D9CCF849-97AE-4098-A145-C91F6E04A514}" dt="2021-03-23T14:47:56.082" v="1003"/>
        <pc:sldMkLst>
          <pc:docMk/>
          <pc:sldMk cId="2939359492" sldId="259"/>
        </pc:sldMkLst>
        <pc:spChg chg="mod">
          <ac:chgData name="Manly Luscombe" userId="d66a401e1e7a39bf" providerId="LiveId" clId="{D9CCF849-97AE-4098-A145-C91F6E04A514}" dt="2021-03-23T14:17:25.825" v="221" actId="20577"/>
          <ac:spMkLst>
            <pc:docMk/>
            <pc:sldMk cId="2939359492" sldId="259"/>
            <ac:spMk id="2" creationId="{97B84125-EB69-492A-849C-93AC6D38270B}"/>
          </ac:spMkLst>
        </pc:spChg>
        <pc:spChg chg="mod">
          <ac:chgData name="Manly Luscombe" userId="d66a401e1e7a39bf" providerId="LiveId" clId="{D9CCF849-97AE-4098-A145-C91F6E04A514}" dt="2021-03-23T14:15:40.669" v="211" actId="115"/>
          <ac:spMkLst>
            <pc:docMk/>
            <pc:sldMk cId="2939359492" sldId="259"/>
            <ac:spMk id="3" creationId="{47CB3187-D6AC-447F-9459-BEE958A25517}"/>
          </ac:spMkLst>
        </pc:spChg>
      </pc:sldChg>
      <pc:sldChg chg="modSp add mod modTransition">
        <pc:chgData name="Manly Luscombe" userId="d66a401e1e7a39bf" providerId="LiveId" clId="{D9CCF849-97AE-4098-A145-C91F6E04A514}" dt="2021-03-23T14:47:56.082" v="1003"/>
        <pc:sldMkLst>
          <pc:docMk/>
          <pc:sldMk cId="2037783615" sldId="260"/>
        </pc:sldMkLst>
        <pc:spChg chg="mod">
          <ac:chgData name="Manly Luscombe" userId="d66a401e1e7a39bf" providerId="LiveId" clId="{D9CCF849-97AE-4098-A145-C91F6E04A514}" dt="2021-03-23T14:18:11.872" v="245" actId="14100"/>
          <ac:spMkLst>
            <pc:docMk/>
            <pc:sldMk cId="2037783615" sldId="260"/>
            <ac:spMk id="2" creationId="{97B84125-EB69-492A-849C-93AC6D38270B}"/>
          </ac:spMkLst>
        </pc:spChg>
        <pc:spChg chg="mod">
          <ac:chgData name="Manly Luscombe" userId="d66a401e1e7a39bf" providerId="LiveId" clId="{D9CCF849-97AE-4098-A145-C91F6E04A514}" dt="2021-03-23T14:20:14.491" v="253" actId="20577"/>
          <ac:spMkLst>
            <pc:docMk/>
            <pc:sldMk cId="2037783615" sldId="260"/>
            <ac:spMk id="3" creationId="{47CB3187-D6AC-447F-9459-BEE958A25517}"/>
          </ac:spMkLst>
        </pc:spChg>
      </pc:sldChg>
      <pc:sldChg chg="modSp add mod modTransition">
        <pc:chgData name="Manly Luscombe" userId="d66a401e1e7a39bf" providerId="LiveId" clId="{D9CCF849-97AE-4098-A145-C91F6E04A514}" dt="2021-03-23T14:47:56.082" v="1003"/>
        <pc:sldMkLst>
          <pc:docMk/>
          <pc:sldMk cId="146728944" sldId="261"/>
        </pc:sldMkLst>
        <pc:spChg chg="mod">
          <ac:chgData name="Manly Luscombe" userId="d66a401e1e7a39bf" providerId="LiveId" clId="{D9CCF849-97AE-4098-A145-C91F6E04A514}" dt="2021-03-23T14:22:33.598" v="325" actId="14100"/>
          <ac:spMkLst>
            <pc:docMk/>
            <pc:sldMk cId="146728944" sldId="261"/>
            <ac:spMk id="3" creationId="{47CB3187-D6AC-447F-9459-BEE958A25517}"/>
          </ac:spMkLst>
        </pc:spChg>
      </pc:sldChg>
      <pc:sldChg chg="modSp add mod modTransition">
        <pc:chgData name="Manly Luscombe" userId="d66a401e1e7a39bf" providerId="LiveId" clId="{D9CCF849-97AE-4098-A145-C91F6E04A514}" dt="2021-03-23T14:47:56.082" v="1003"/>
        <pc:sldMkLst>
          <pc:docMk/>
          <pc:sldMk cId="398132987" sldId="262"/>
        </pc:sldMkLst>
        <pc:spChg chg="mod">
          <ac:chgData name="Manly Luscombe" userId="d66a401e1e7a39bf" providerId="LiveId" clId="{D9CCF849-97AE-4098-A145-C91F6E04A514}" dt="2021-03-23T14:23:23.686" v="349" actId="20577"/>
          <ac:spMkLst>
            <pc:docMk/>
            <pc:sldMk cId="398132987" sldId="262"/>
            <ac:spMk id="2" creationId="{97B84125-EB69-492A-849C-93AC6D38270B}"/>
          </ac:spMkLst>
        </pc:spChg>
        <pc:spChg chg="mod">
          <ac:chgData name="Manly Luscombe" userId="d66a401e1e7a39bf" providerId="LiveId" clId="{D9CCF849-97AE-4098-A145-C91F6E04A514}" dt="2021-03-23T14:28:35.662" v="367" actId="255"/>
          <ac:spMkLst>
            <pc:docMk/>
            <pc:sldMk cId="398132987" sldId="262"/>
            <ac:spMk id="3" creationId="{47CB3187-D6AC-447F-9459-BEE958A25517}"/>
          </ac:spMkLst>
        </pc:spChg>
      </pc:sldChg>
      <pc:sldChg chg="modSp add mod modTransition">
        <pc:chgData name="Manly Luscombe" userId="d66a401e1e7a39bf" providerId="LiveId" clId="{D9CCF849-97AE-4098-A145-C91F6E04A514}" dt="2021-03-23T14:47:56.082" v="1003"/>
        <pc:sldMkLst>
          <pc:docMk/>
          <pc:sldMk cId="2173656044" sldId="263"/>
        </pc:sldMkLst>
        <pc:spChg chg="mod">
          <ac:chgData name="Manly Luscombe" userId="d66a401e1e7a39bf" providerId="LiveId" clId="{D9CCF849-97AE-4098-A145-C91F6E04A514}" dt="2021-03-23T14:29:32.165" v="442" actId="20577"/>
          <ac:spMkLst>
            <pc:docMk/>
            <pc:sldMk cId="2173656044" sldId="263"/>
            <ac:spMk id="3" creationId="{47CB3187-D6AC-447F-9459-BEE958A25517}"/>
          </ac:spMkLst>
        </pc:spChg>
      </pc:sldChg>
      <pc:sldChg chg="modSp add mod modTransition">
        <pc:chgData name="Manly Luscombe" userId="d66a401e1e7a39bf" providerId="LiveId" clId="{D9CCF849-97AE-4098-A145-C91F6E04A514}" dt="2021-03-23T14:47:56.082" v="1003"/>
        <pc:sldMkLst>
          <pc:docMk/>
          <pc:sldMk cId="2285321996" sldId="264"/>
        </pc:sldMkLst>
        <pc:spChg chg="mod">
          <ac:chgData name="Manly Luscombe" userId="d66a401e1e7a39bf" providerId="LiveId" clId="{D9CCF849-97AE-4098-A145-C91F6E04A514}" dt="2021-03-23T14:30:55.211" v="472" actId="20577"/>
          <ac:spMkLst>
            <pc:docMk/>
            <pc:sldMk cId="2285321996" sldId="264"/>
            <ac:spMk id="2" creationId="{97B84125-EB69-492A-849C-93AC6D38270B}"/>
          </ac:spMkLst>
        </pc:spChg>
        <pc:spChg chg="mod">
          <ac:chgData name="Manly Luscombe" userId="d66a401e1e7a39bf" providerId="LiveId" clId="{D9CCF849-97AE-4098-A145-C91F6E04A514}" dt="2021-03-23T14:37:26.258" v="850" actId="20577"/>
          <ac:spMkLst>
            <pc:docMk/>
            <pc:sldMk cId="2285321996" sldId="264"/>
            <ac:spMk id="3" creationId="{47CB3187-D6AC-447F-9459-BEE958A25517}"/>
          </ac:spMkLst>
        </pc:spChg>
      </pc:sldChg>
      <pc:sldChg chg="modSp add mod modTransition">
        <pc:chgData name="Manly Luscombe" userId="d66a401e1e7a39bf" providerId="LiveId" clId="{D9CCF849-97AE-4098-A145-C91F6E04A514}" dt="2021-03-23T14:47:56.082" v="1003"/>
        <pc:sldMkLst>
          <pc:docMk/>
          <pc:sldMk cId="1372842611" sldId="265"/>
        </pc:sldMkLst>
        <pc:spChg chg="mod">
          <ac:chgData name="Manly Luscombe" userId="d66a401e1e7a39bf" providerId="LiveId" clId="{D9CCF849-97AE-4098-A145-C91F6E04A514}" dt="2021-03-23T14:38:18.158" v="885" actId="20577"/>
          <ac:spMkLst>
            <pc:docMk/>
            <pc:sldMk cId="1372842611" sldId="265"/>
            <ac:spMk id="3" creationId="{47CB3187-D6AC-447F-9459-BEE958A25517}"/>
          </ac:spMkLst>
        </pc:spChg>
      </pc:sldChg>
      <pc:sldChg chg="modSp add mod modTransition">
        <pc:chgData name="Manly Luscombe" userId="d66a401e1e7a39bf" providerId="LiveId" clId="{D9CCF849-97AE-4098-A145-C91F6E04A514}" dt="2021-03-23T14:47:56.082" v="1003"/>
        <pc:sldMkLst>
          <pc:docMk/>
          <pc:sldMk cId="936268450" sldId="266"/>
        </pc:sldMkLst>
        <pc:spChg chg="mod">
          <ac:chgData name="Manly Luscombe" userId="d66a401e1e7a39bf" providerId="LiveId" clId="{D9CCF849-97AE-4098-A145-C91F6E04A514}" dt="2021-03-23T14:46:22.078" v="995" actId="20577"/>
          <ac:spMkLst>
            <pc:docMk/>
            <pc:sldMk cId="936268450" sldId="266"/>
            <ac:spMk id="2" creationId="{97B84125-EB69-492A-849C-93AC6D38270B}"/>
          </ac:spMkLst>
        </pc:spChg>
        <pc:spChg chg="mod">
          <ac:chgData name="Manly Luscombe" userId="d66a401e1e7a39bf" providerId="LiveId" clId="{D9CCF849-97AE-4098-A145-C91F6E04A514}" dt="2021-03-23T14:39:56.021" v="893" actId="255"/>
          <ac:spMkLst>
            <pc:docMk/>
            <pc:sldMk cId="936268450" sldId="266"/>
            <ac:spMk id="3" creationId="{47CB3187-D6AC-447F-9459-BEE958A25517}"/>
          </ac:spMkLst>
        </pc:spChg>
      </pc:sldChg>
      <pc:sldMasterChg chg="modTransition setBg modSldLayout">
        <pc:chgData name="Manly Luscombe" userId="d66a401e1e7a39bf" providerId="LiveId" clId="{D9CCF849-97AE-4098-A145-C91F6E04A514}" dt="2021-03-23T14:49:09.475" v="1009"/>
        <pc:sldMasterMkLst>
          <pc:docMk/>
          <pc:sldMasterMk cId="867475840" sldId="2147483648"/>
        </pc:sldMasterMkLst>
        <pc:sldLayoutChg chg="modTransition setBg">
          <pc:chgData name="Manly Luscombe" userId="d66a401e1e7a39bf" providerId="LiveId" clId="{D9CCF849-97AE-4098-A145-C91F6E04A514}" dt="2021-03-23T14:49:09.475" v="1009"/>
          <pc:sldLayoutMkLst>
            <pc:docMk/>
            <pc:sldMasterMk cId="867475840" sldId="2147483648"/>
            <pc:sldLayoutMk cId="2616329155" sldId="2147483649"/>
          </pc:sldLayoutMkLst>
        </pc:sldLayoutChg>
        <pc:sldLayoutChg chg="modTransition setBg">
          <pc:chgData name="Manly Luscombe" userId="d66a401e1e7a39bf" providerId="LiveId" clId="{D9CCF849-97AE-4098-A145-C91F6E04A514}" dt="2021-03-23T14:49:09.475" v="1009"/>
          <pc:sldLayoutMkLst>
            <pc:docMk/>
            <pc:sldMasterMk cId="867475840" sldId="2147483648"/>
            <pc:sldLayoutMk cId="1605452819" sldId="2147483650"/>
          </pc:sldLayoutMkLst>
        </pc:sldLayoutChg>
        <pc:sldLayoutChg chg="modTransition setBg">
          <pc:chgData name="Manly Luscombe" userId="d66a401e1e7a39bf" providerId="LiveId" clId="{D9CCF849-97AE-4098-A145-C91F6E04A514}" dt="2021-03-23T14:49:09.475" v="1009"/>
          <pc:sldLayoutMkLst>
            <pc:docMk/>
            <pc:sldMasterMk cId="867475840" sldId="2147483648"/>
            <pc:sldLayoutMk cId="1846027406" sldId="2147483651"/>
          </pc:sldLayoutMkLst>
        </pc:sldLayoutChg>
        <pc:sldLayoutChg chg="modTransition setBg">
          <pc:chgData name="Manly Luscombe" userId="d66a401e1e7a39bf" providerId="LiveId" clId="{D9CCF849-97AE-4098-A145-C91F6E04A514}" dt="2021-03-23T14:49:09.475" v="1009"/>
          <pc:sldLayoutMkLst>
            <pc:docMk/>
            <pc:sldMasterMk cId="867475840" sldId="2147483648"/>
            <pc:sldLayoutMk cId="2543339535" sldId="2147483652"/>
          </pc:sldLayoutMkLst>
        </pc:sldLayoutChg>
        <pc:sldLayoutChg chg="modTransition setBg">
          <pc:chgData name="Manly Luscombe" userId="d66a401e1e7a39bf" providerId="LiveId" clId="{D9CCF849-97AE-4098-A145-C91F6E04A514}" dt="2021-03-23T14:49:09.475" v="1009"/>
          <pc:sldLayoutMkLst>
            <pc:docMk/>
            <pc:sldMasterMk cId="867475840" sldId="2147483648"/>
            <pc:sldLayoutMk cId="4211085571" sldId="2147483653"/>
          </pc:sldLayoutMkLst>
        </pc:sldLayoutChg>
        <pc:sldLayoutChg chg="modTransition setBg">
          <pc:chgData name="Manly Luscombe" userId="d66a401e1e7a39bf" providerId="LiveId" clId="{D9CCF849-97AE-4098-A145-C91F6E04A514}" dt="2021-03-23T14:49:09.475" v="1009"/>
          <pc:sldLayoutMkLst>
            <pc:docMk/>
            <pc:sldMasterMk cId="867475840" sldId="2147483648"/>
            <pc:sldLayoutMk cId="3090899943" sldId="2147483654"/>
          </pc:sldLayoutMkLst>
        </pc:sldLayoutChg>
        <pc:sldLayoutChg chg="modTransition setBg">
          <pc:chgData name="Manly Luscombe" userId="d66a401e1e7a39bf" providerId="LiveId" clId="{D9CCF849-97AE-4098-A145-C91F6E04A514}" dt="2021-03-23T14:49:09.475" v="1009"/>
          <pc:sldLayoutMkLst>
            <pc:docMk/>
            <pc:sldMasterMk cId="867475840" sldId="2147483648"/>
            <pc:sldLayoutMk cId="561493017" sldId="2147483655"/>
          </pc:sldLayoutMkLst>
        </pc:sldLayoutChg>
        <pc:sldLayoutChg chg="modTransition setBg">
          <pc:chgData name="Manly Luscombe" userId="d66a401e1e7a39bf" providerId="LiveId" clId="{D9CCF849-97AE-4098-A145-C91F6E04A514}" dt="2021-03-23T14:49:09.475" v="1009"/>
          <pc:sldLayoutMkLst>
            <pc:docMk/>
            <pc:sldMasterMk cId="867475840" sldId="2147483648"/>
            <pc:sldLayoutMk cId="4136573661" sldId="2147483656"/>
          </pc:sldLayoutMkLst>
        </pc:sldLayoutChg>
        <pc:sldLayoutChg chg="modTransition setBg">
          <pc:chgData name="Manly Luscombe" userId="d66a401e1e7a39bf" providerId="LiveId" clId="{D9CCF849-97AE-4098-A145-C91F6E04A514}" dt="2021-03-23T14:49:09.475" v="1009"/>
          <pc:sldLayoutMkLst>
            <pc:docMk/>
            <pc:sldMasterMk cId="867475840" sldId="2147483648"/>
            <pc:sldLayoutMk cId="494589975" sldId="2147483657"/>
          </pc:sldLayoutMkLst>
        </pc:sldLayoutChg>
        <pc:sldLayoutChg chg="modTransition setBg">
          <pc:chgData name="Manly Luscombe" userId="d66a401e1e7a39bf" providerId="LiveId" clId="{D9CCF849-97AE-4098-A145-C91F6E04A514}" dt="2021-03-23T14:49:09.475" v="1009"/>
          <pc:sldLayoutMkLst>
            <pc:docMk/>
            <pc:sldMasterMk cId="867475840" sldId="2147483648"/>
            <pc:sldLayoutMk cId="4129443859" sldId="2147483658"/>
          </pc:sldLayoutMkLst>
        </pc:sldLayoutChg>
        <pc:sldLayoutChg chg="modTransition setBg">
          <pc:chgData name="Manly Luscombe" userId="d66a401e1e7a39bf" providerId="LiveId" clId="{D9CCF849-97AE-4098-A145-C91F6E04A514}" dt="2021-03-23T14:49:09.475" v="1009"/>
          <pc:sldLayoutMkLst>
            <pc:docMk/>
            <pc:sldMasterMk cId="867475840" sldId="2147483648"/>
            <pc:sldLayoutMk cId="208472228"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5B22A-4F9C-4F6F-9705-816998E59A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B1E4AF-773D-43AD-8973-AA4BDB2ED0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1AE4C18-F7BE-4CB3-A342-1652603AFD27}"/>
              </a:ext>
            </a:extLst>
          </p:cNvPr>
          <p:cNvSpPr>
            <a:spLocks noGrp="1"/>
          </p:cNvSpPr>
          <p:nvPr>
            <p:ph type="dt" sz="half" idx="10"/>
          </p:nvPr>
        </p:nvSpPr>
        <p:spPr/>
        <p:txBody>
          <a:bodyPr/>
          <a:lstStyle/>
          <a:p>
            <a:fld id="{A06334E5-2C40-4CEF-89D6-679C63C1E815}" type="datetimeFigureOut">
              <a:rPr lang="en-US" smtClean="0"/>
              <a:t>3/23/2021</a:t>
            </a:fld>
            <a:endParaRPr lang="en-US"/>
          </a:p>
        </p:txBody>
      </p:sp>
      <p:sp>
        <p:nvSpPr>
          <p:cNvPr id="5" name="Footer Placeholder 4">
            <a:extLst>
              <a:ext uri="{FF2B5EF4-FFF2-40B4-BE49-F238E27FC236}">
                <a16:creationId xmlns:a16="http://schemas.microsoft.com/office/drawing/2014/main" id="{D3DAF203-15FF-412D-9603-B02BB1E910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B6BED7-CF82-444E-84EE-ADF026A1C4BB}"/>
              </a:ext>
            </a:extLst>
          </p:cNvPr>
          <p:cNvSpPr>
            <a:spLocks noGrp="1"/>
          </p:cNvSpPr>
          <p:nvPr>
            <p:ph type="sldNum" sz="quarter" idx="12"/>
          </p:nvPr>
        </p:nvSpPr>
        <p:spPr/>
        <p:txBody>
          <a:bodyPr/>
          <a:lstStyle/>
          <a:p>
            <a:fld id="{1942AB47-6961-489C-83F3-6281EA73E629}" type="slidenum">
              <a:rPr lang="en-US" smtClean="0"/>
              <a:t>‹#›</a:t>
            </a:fld>
            <a:endParaRPr lang="en-US"/>
          </a:p>
        </p:txBody>
      </p:sp>
    </p:spTree>
    <p:extLst>
      <p:ext uri="{BB962C8B-B14F-4D97-AF65-F5344CB8AC3E}">
        <p14:creationId xmlns:p14="http://schemas.microsoft.com/office/powerpoint/2010/main" val="2616329155"/>
      </p:ext>
    </p:extLst>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482B0-6E51-42D8-AF0F-012C4BA10D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0787F9-F1D7-4EF0-B137-1D4B1F8090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282336-4BAA-412F-809A-4690D12936BC}"/>
              </a:ext>
            </a:extLst>
          </p:cNvPr>
          <p:cNvSpPr>
            <a:spLocks noGrp="1"/>
          </p:cNvSpPr>
          <p:nvPr>
            <p:ph type="dt" sz="half" idx="10"/>
          </p:nvPr>
        </p:nvSpPr>
        <p:spPr/>
        <p:txBody>
          <a:bodyPr/>
          <a:lstStyle/>
          <a:p>
            <a:fld id="{A06334E5-2C40-4CEF-89D6-679C63C1E815}" type="datetimeFigureOut">
              <a:rPr lang="en-US" smtClean="0"/>
              <a:t>3/23/2021</a:t>
            </a:fld>
            <a:endParaRPr lang="en-US"/>
          </a:p>
        </p:txBody>
      </p:sp>
      <p:sp>
        <p:nvSpPr>
          <p:cNvPr id="5" name="Footer Placeholder 4">
            <a:extLst>
              <a:ext uri="{FF2B5EF4-FFF2-40B4-BE49-F238E27FC236}">
                <a16:creationId xmlns:a16="http://schemas.microsoft.com/office/drawing/2014/main" id="{1C734933-16C4-48CB-A00A-63B316F891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C9C9B8-7B7F-48B9-BD01-1AF3F2B582FE}"/>
              </a:ext>
            </a:extLst>
          </p:cNvPr>
          <p:cNvSpPr>
            <a:spLocks noGrp="1"/>
          </p:cNvSpPr>
          <p:nvPr>
            <p:ph type="sldNum" sz="quarter" idx="12"/>
          </p:nvPr>
        </p:nvSpPr>
        <p:spPr/>
        <p:txBody>
          <a:bodyPr/>
          <a:lstStyle/>
          <a:p>
            <a:fld id="{1942AB47-6961-489C-83F3-6281EA73E629}" type="slidenum">
              <a:rPr lang="en-US" smtClean="0"/>
              <a:t>‹#›</a:t>
            </a:fld>
            <a:endParaRPr lang="en-US"/>
          </a:p>
        </p:txBody>
      </p:sp>
    </p:spTree>
    <p:extLst>
      <p:ext uri="{BB962C8B-B14F-4D97-AF65-F5344CB8AC3E}">
        <p14:creationId xmlns:p14="http://schemas.microsoft.com/office/powerpoint/2010/main" val="4129443859"/>
      </p:ext>
    </p:extLst>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58AD51-2BC4-4E19-8302-4E83CE6446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7EE3E99-72A9-407F-AE52-A2F10FE4E3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06F78B-AF1F-4C61-8806-7B459DC7D272}"/>
              </a:ext>
            </a:extLst>
          </p:cNvPr>
          <p:cNvSpPr>
            <a:spLocks noGrp="1"/>
          </p:cNvSpPr>
          <p:nvPr>
            <p:ph type="dt" sz="half" idx="10"/>
          </p:nvPr>
        </p:nvSpPr>
        <p:spPr/>
        <p:txBody>
          <a:bodyPr/>
          <a:lstStyle/>
          <a:p>
            <a:fld id="{A06334E5-2C40-4CEF-89D6-679C63C1E815}" type="datetimeFigureOut">
              <a:rPr lang="en-US" smtClean="0"/>
              <a:t>3/23/2021</a:t>
            </a:fld>
            <a:endParaRPr lang="en-US"/>
          </a:p>
        </p:txBody>
      </p:sp>
      <p:sp>
        <p:nvSpPr>
          <p:cNvPr id="5" name="Footer Placeholder 4">
            <a:extLst>
              <a:ext uri="{FF2B5EF4-FFF2-40B4-BE49-F238E27FC236}">
                <a16:creationId xmlns:a16="http://schemas.microsoft.com/office/drawing/2014/main" id="{9603FAB3-3EE0-48A1-B648-DE79D787EB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21476C-F16B-414A-B491-B7149CD70FC3}"/>
              </a:ext>
            </a:extLst>
          </p:cNvPr>
          <p:cNvSpPr>
            <a:spLocks noGrp="1"/>
          </p:cNvSpPr>
          <p:nvPr>
            <p:ph type="sldNum" sz="quarter" idx="12"/>
          </p:nvPr>
        </p:nvSpPr>
        <p:spPr/>
        <p:txBody>
          <a:bodyPr/>
          <a:lstStyle/>
          <a:p>
            <a:fld id="{1942AB47-6961-489C-83F3-6281EA73E629}" type="slidenum">
              <a:rPr lang="en-US" smtClean="0"/>
              <a:t>‹#›</a:t>
            </a:fld>
            <a:endParaRPr lang="en-US"/>
          </a:p>
        </p:txBody>
      </p:sp>
    </p:spTree>
    <p:extLst>
      <p:ext uri="{BB962C8B-B14F-4D97-AF65-F5344CB8AC3E}">
        <p14:creationId xmlns:p14="http://schemas.microsoft.com/office/powerpoint/2010/main" val="208472228"/>
      </p:ext>
    </p:extLst>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ED0E8-DDA4-49DC-9F79-E2E3A67A17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701CB2-567D-4193-AE24-5C97E28D2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E46DBC-23DB-4176-9DEE-F9117EECF07E}"/>
              </a:ext>
            </a:extLst>
          </p:cNvPr>
          <p:cNvSpPr>
            <a:spLocks noGrp="1"/>
          </p:cNvSpPr>
          <p:nvPr>
            <p:ph type="dt" sz="half" idx="10"/>
          </p:nvPr>
        </p:nvSpPr>
        <p:spPr/>
        <p:txBody>
          <a:bodyPr/>
          <a:lstStyle/>
          <a:p>
            <a:fld id="{A06334E5-2C40-4CEF-89D6-679C63C1E815}" type="datetimeFigureOut">
              <a:rPr lang="en-US" smtClean="0"/>
              <a:t>3/23/2021</a:t>
            </a:fld>
            <a:endParaRPr lang="en-US"/>
          </a:p>
        </p:txBody>
      </p:sp>
      <p:sp>
        <p:nvSpPr>
          <p:cNvPr id="5" name="Footer Placeholder 4">
            <a:extLst>
              <a:ext uri="{FF2B5EF4-FFF2-40B4-BE49-F238E27FC236}">
                <a16:creationId xmlns:a16="http://schemas.microsoft.com/office/drawing/2014/main" id="{CB50757D-0312-4050-B314-FAC2B54DC4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8A8705-7612-4373-9625-9B8B90F5E20A}"/>
              </a:ext>
            </a:extLst>
          </p:cNvPr>
          <p:cNvSpPr>
            <a:spLocks noGrp="1"/>
          </p:cNvSpPr>
          <p:nvPr>
            <p:ph type="sldNum" sz="quarter" idx="12"/>
          </p:nvPr>
        </p:nvSpPr>
        <p:spPr/>
        <p:txBody>
          <a:bodyPr/>
          <a:lstStyle/>
          <a:p>
            <a:fld id="{1942AB47-6961-489C-83F3-6281EA73E629}" type="slidenum">
              <a:rPr lang="en-US" smtClean="0"/>
              <a:t>‹#›</a:t>
            </a:fld>
            <a:endParaRPr lang="en-US"/>
          </a:p>
        </p:txBody>
      </p:sp>
    </p:spTree>
    <p:extLst>
      <p:ext uri="{BB962C8B-B14F-4D97-AF65-F5344CB8AC3E}">
        <p14:creationId xmlns:p14="http://schemas.microsoft.com/office/powerpoint/2010/main" val="1605452819"/>
      </p:ext>
    </p:extLst>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04AB8-F4AF-4F2A-9E23-6327B5D4F5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DBF46D-EA20-43C3-8BAE-6A7674C145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694F5D-B154-468C-A744-69D204C96B33}"/>
              </a:ext>
            </a:extLst>
          </p:cNvPr>
          <p:cNvSpPr>
            <a:spLocks noGrp="1"/>
          </p:cNvSpPr>
          <p:nvPr>
            <p:ph type="dt" sz="half" idx="10"/>
          </p:nvPr>
        </p:nvSpPr>
        <p:spPr/>
        <p:txBody>
          <a:bodyPr/>
          <a:lstStyle/>
          <a:p>
            <a:fld id="{A06334E5-2C40-4CEF-89D6-679C63C1E815}" type="datetimeFigureOut">
              <a:rPr lang="en-US" smtClean="0"/>
              <a:t>3/23/2021</a:t>
            </a:fld>
            <a:endParaRPr lang="en-US"/>
          </a:p>
        </p:txBody>
      </p:sp>
      <p:sp>
        <p:nvSpPr>
          <p:cNvPr id="5" name="Footer Placeholder 4">
            <a:extLst>
              <a:ext uri="{FF2B5EF4-FFF2-40B4-BE49-F238E27FC236}">
                <a16:creationId xmlns:a16="http://schemas.microsoft.com/office/drawing/2014/main" id="{26856DC7-45E3-44B7-B882-4D07D7AE3D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6371CE-848D-4360-A46F-731A12020746}"/>
              </a:ext>
            </a:extLst>
          </p:cNvPr>
          <p:cNvSpPr>
            <a:spLocks noGrp="1"/>
          </p:cNvSpPr>
          <p:nvPr>
            <p:ph type="sldNum" sz="quarter" idx="12"/>
          </p:nvPr>
        </p:nvSpPr>
        <p:spPr/>
        <p:txBody>
          <a:bodyPr/>
          <a:lstStyle/>
          <a:p>
            <a:fld id="{1942AB47-6961-489C-83F3-6281EA73E629}" type="slidenum">
              <a:rPr lang="en-US" smtClean="0"/>
              <a:t>‹#›</a:t>
            </a:fld>
            <a:endParaRPr lang="en-US"/>
          </a:p>
        </p:txBody>
      </p:sp>
    </p:spTree>
    <p:extLst>
      <p:ext uri="{BB962C8B-B14F-4D97-AF65-F5344CB8AC3E}">
        <p14:creationId xmlns:p14="http://schemas.microsoft.com/office/powerpoint/2010/main" val="1846027406"/>
      </p:ext>
    </p:extLst>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B060E-19B7-4A5A-B7CF-1216B9C1D6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9C7A84-1F98-463A-BB49-67DB269E70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BCFF4E-62E0-4177-B97F-B855237C4D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1EAF44-ED64-46CD-A236-DB38C0357DCF}"/>
              </a:ext>
            </a:extLst>
          </p:cNvPr>
          <p:cNvSpPr>
            <a:spLocks noGrp="1"/>
          </p:cNvSpPr>
          <p:nvPr>
            <p:ph type="dt" sz="half" idx="10"/>
          </p:nvPr>
        </p:nvSpPr>
        <p:spPr/>
        <p:txBody>
          <a:bodyPr/>
          <a:lstStyle/>
          <a:p>
            <a:fld id="{A06334E5-2C40-4CEF-89D6-679C63C1E815}" type="datetimeFigureOut">
              <a:rPr lang="en-US" smtClean="0"/>
              <a:t>3/23/2021</a:t>
            </a:fld>
            <a:endParaRPr lang="en-US"/>
          </a:p>
        </p:txBody>
      </p:sp>
      <p:sp>
        <p:nvSpPr>
          <p:cNvPr id="6" name="Footer Placeholder 5">
            <a:extLst>
              <a:ext uri="{FF2B5EF4-FFF2-40B4-BE49-F238E27FC236}">
                <a16:creationId xmlns:a16="http://schemas.microsoft.com/office/drawing/2014/main" id="{45075E44-3E03-40C1-9B9E-54403FF13A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7E0265-BFCF-485A-A52A-C46129C8CA98}"/>
              </a:ext>
            </a:extLst>
          </p:cNvPr>
          <p:cNvSpPr>
            <a:spLocks noGrp="1"/>
          </p:cNvSpPr>
          <p:nvPr>
            <p:ph type="sldNum" sz="quarter" idx="12"/>
          </p:nvPr>
        </p:nvSpPr>
        <p:spPr/>
        <p:txBody>
          <a:bodyPr/>
          <a:lstStyle/>
          <a:p>
            <a:fld id="{1942AB47-6961-489C-83F3-6281EA73E629}" type="slidenum">
              <a:rPr lang="en-US" smtClean="0"/>
              <a:t>‹#›</a:t>
            </a:fld>
            <a:endParaRPr lang="en-US"/>
          </a:p>
        </p:txBody>
      </p:sp>
    </p:spTree>
    <p:extLst>
      <p:ext uri="{BB962C8B-B14F-4D97-AF65-F5344CB8AC3E}">
        <p14:creationId xmlns:p14="http://schemas.microsoft.com/office/powerpoint/2010/main" val="2543339535"/>
      </p:ext>
    </p:extLst>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BF462-64B2-4E50-859D-8388A121631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D21E0F7-D9C9-457A-A62E-302858AA94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61EC4F-4A03-49B3-92C7-840026A4DA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A4F57D4-F286-4D23-9CF2-F27C108E22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CED9470-BFDA-442E-815A-41BB22EBBC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8ADDF5-4E94-4A0F-858F-3F41D55EBFEC}"/>
              </a:ext>
            </a:extLst>
          </p:cNvPr>
          <p:cNvSpPr>
            <a:spLocks noGrp="1"/>
          </p:cNvSpPr>
          <p:nvPr>
            <p:ph type="dt" sz="half" idx="10"/>
          </p:nvPr>
        </p:nvSpPr>
        <p:spPr/>
        <p:txBody>
          <a:bodyPr/>
          <a:lstStyle/>
          <a:p>
            <a:fld id="{A06334E5-2C40-4CEF-89D6-679C63C1E815}" type="datetimeFigureOut">
              <a:rPr lang="en-US" smtClean="0"/>
              <a:t>3/23/2021</a:t>
            </a:fld>
            <a:endParaRPr lang="en-US"/>
          </a:p>
        </p:txBody>
      </p:sp>
      <p:sp>
        <p:nvSpPr>
          <p:cNvPr id="8" name="Footer Placeholder 7">
            <a:extLst>
              <a:ext uri="{FF2B5EF4-FFF2-40B4-BE49-F238E27FC236}">
                <a16:creationId xmlns:a16="http://schemas.microsoft.com/office/drawing/2014/main" id="{12D53E10-C26C-404E-9DDF-67CFDF7D6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C2A31B-4B21-4518-B815-FE62A130F3C8}"/>
              </a:ext>
            </a:extLst>
          </p:cNvPr>
          <p:cNvSpPr>
            <a:spLocks noGrp="1"/>
          </p:cNvSpPr>
          <p:nvPr>
            <p:ph type="sldNum" sz="quarter" idx="12"/>
          </p:nvPr>
        </p:nvSpPr>
        <p:spPr/>
        <p:txBody>
          <a:bodyPr/>
          <a:lstStyle/>
          <a:p>
            <a:fld id="{1942AB47-6961-489C-83F3-6281EA73E629}" type="slidenum">
              <a:rPr lang="en-US" smtClean="0"/>
              <a:t>‹#›</a:t>
            </a:fld>
            <a:endParaRPr lang="en-US"/>
          </a:p>
        </p:txBody>
      </p:sp>
    </p:spTree>
    <p:extLst>
      <p:ext uri="{BB962C8B-B14F-4D97-AF65-F5344CB8AC3E}">
        <p14:creationId xmlns:p14="http://schemas.microsoft.com/office/powerpoint/2010/main" val="4211085571"/>
      </p:ext>
    </p:extLst>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CDB2E-4A3A-4089-9D59-8B2704EE7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A4D5CF-33F9-461E-A8EA-8A2376A281FA}"/>
              </a:ext>
            </a:extLst>
          </p:cNvPr>
          <p:cNvSpPr>
            <a:spLocks noGrp="1"/>
          </p:cNvSpPr>
          <p:nvPr>
            <p:ph type="dt" sz="half" idx="10"/>
          </p:nvPr>
        </p:nvSpPr>
        <p:spPr/>
        <p:txBody>
          <a:bodyPr/>
          <a:lstStyle/>
          <a:p>
            <a:fld id="{A06334E5-2C40-4CEF-89D6-679C63C1E815}" type="datetimeFigureOut">
              <a:rPr lang="en-US" smtClean="0"/>
              <a:t>3/23/2021</a:t>
            </a:fld>
            <a:endParaRPr lang="en-US"/>
          </a:p>
        </p:txBody>
      </p:sp>
      <p:sp>
        <p:nvSpPr>
          <p:cNvPr id="4" name="Footer Placeholder 3">
            <a:extLst>
              <a:ext uri="{FF2B5EF4-FFF2-40B4-BE49-F238E27FC236}">
                <a16:creationId xmlns:a16="http://schemas.microsoft.com/office/drawing/2014/main" id="{717A2CB7-573F-433C-84F3-913135E71AB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9764C5-A5F6-4BDC-B0EF-2E6DD837CF2B}"/>
              </a:ext>
            </a:extLst>
          </p:cNvPr>
          <p:cNvSpPr>
            <a:spLocks noGrp="1"/>
          </p:cNvSpPr>
          <p:nvPr>
            <p:ph type="sldNum" sz="quarter" idx="12"/>
          </p:nvPr>
        </p:nvSpPr>
        <p:spPr/>
        <p:txBody>
          <a:bodyPr/>
          <a:lstStyle/>
          <a:p>
            <a:fld id="{1942AB47-6961-489C-83F3-6281EA73E629}" type="slidenum">
              <a:rPr lang="en-US" smtClean="0"/>
              <a:t>‹#›</a:t>
            </a:fld>
            <a:endParaRPr lang="en-US"/>
          </a:p>
        </p:txBody>
      </p:sp>
    </p:spTree>
    <p:extLst>
      <p:ext uri="{BB962C8B-B14F-4D97-AF65-F5344CB8AC3E}">
        <p14:creationId xmlns:p14="http://schemas.microsoft.com/office/powerpoint/2010/main" val="3090899943"/>
      </p:ext>
    </p:extLst>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4836AD-FAA3-437B-99CB-5CD8322BA178}"/>
              </a:ext>
            </a:extLst>
          </p:cNvPr>
          <p:cNvSpPr>
            <a:spLocks noGrp="1"/>
          </p:cNvSpPr>
          <p:nvPr>
            <p:ph type="dt" sz="half" idx="10"/>
          </p:nvPr>
        </p:nvSpPr>
        <p:spPr/>
        <p:txBody>
          <a:bodyPr/>
          <a:lstStyle/>
          <a:p>
            <a:fld id="{A06334E5-2C40-4CEF-89D6-679C63C1E815}" type="datetimeFigureOut">
              <a:rPr lang="en-US" smtClean="0"/>
              <a:t>3/23/2021</a:t>
            </a:fld>
            <a:endParaRPr lang="en-US"/>
          </a:p>
        </p:txBody>
      </p:sp>
      <p:sp>
        <p:nvSpPr>
          <p:cNvPr id="3" name="Footer Placeholder 2">
            <a:extLst>
              <a:ext uri="{FF2B5EF4-FFF2-40B4-BE49-F238E27FC236}">
                <a16:creationId xmlns:a16="http://schemas.microsoft.com/office/drawing/2014/main" id="{1E49296C-228D-4BF8-9F30-D5913D7587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234B1A-734C-4274-BAC0-436395D7FB0B}"/>
              </a:ext>
            </a:extLst>
          </p:cNvPr>
          <p:cNvSpPr>
            <a:spLocks noGrp="1"/>
          </p:cNvSpPr>
          <p:nvPr>
            <p:ph type="sldNum" sz="quarter" idx="12"/>
          </p:nvPr>
        </p:nvSpPr>
        <p:spPr/>
        <p:txBody>
          <a:bodyPr/>
          <a:lstStyle/>
          <a:p>
            <a:fld id="{1942AB47-6961-489C-83F3-6281EA73E629}" type="slidenum">
              <a:rPr lang="en-US" smtClean="0"/>
              <a:t>‹#›</a:t>
            </a:fld>
            <a:endParaRPr lang="en-US"/>
          </a:p>
        </p:txBody>
      </p:sp>
    </p:spTree>
    <p:extLst>
      <p:ext uri="{BB962C8B-B14F-4D97-AF65-F5344CB8AC3E}">
        <p14:creationId xmlns:p14="http://schemas.microsoft.com/office/powerpoint/2010/main" val="561493017"/>
      </p:ext>
    </p:extLst>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EA1BF-37FB-41D5-98FF-A2E7A2C0FF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CD67C5-5476-417E-A9D3-5A99108622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333348E-24BD-4708-AD1A-FB7D13AEAB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227BC0-7BB3-4471-842C-9FF43FE55FCD}"/>
              </a:ext>
            </a:extLst>
          </p:cNvPr>
          <p:cNvSpPr>
            <a:spLocks noGrp="1"/>
          </p:cNvSpPr>
          <p:nvPr>
            <p:ph type="dt" sz="half" idx="10"/>
          </p:nvPr>
        </p:nvSpPr>
        <p:spPr/>
        <p:txBody>
          <a:bodyPr/>
          <a:lstStyle/>
          <a:p>
            <a:fld id="{A06334E5-2C40-4CEF-89D6-679C63C1E815}" type="datetimeFigureOut">
              <a:rPr lang="en-US" smtClean="0"/>
              <a:t>3/23/2021</a:t>
            </a:fld>
            <a:endParaRPr lang="en-US"/>
          </a:p>
        </p:txBody>
      </p:sp>
      <p:sp>
        <p:nvSpPr>
          <p:cNvPr id="6" name="Footer Placeholder 5">
            <a:extLst>
              <a:ext uri="{FF2B5EF4-FFF2-40B4-BE49-F238E27FC236}">
                <a16:creationId xmlns:a16="http://schemas.microsoft.com/office/drawing/2014/main" id="{47C75869-0235-4CCD-AE00-8071687ABA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83854D-080A-42C1-820A-5BB601BA7EF4}"/>
              </a:ext>
            </a:extLst>
          </p:cNvPr>
          <p:cNvSpPr>
            <a:spLocks noGrp="1"/>
          </p:cNvSpPr>
          <p:nvPr>
            <p:ph type="sldNum" sz="quarter" idx="12"/>
          </p:nvPr>
        </p:nvSpPr>
        <p:spPr/>
        <p:txBody>
          <a:bodyPr/>
          <a:lstStyle/>
          <a:p>
            <a:fld id="{1942AB47-6961-489C-83F3-6281EA73E629}" type="slidenum">
              <a:rPr lang="en-US" smtClean="0"/>
              <a:t>‹#›</a:t>
            </a:fld>
            <a:endParaRPr lang="en-US"/>
          </a:p>
        </p:txBody>
      </p:sp>
    </p:spTree>
    <p:extLst>
      <p:ext uri="{BB962C8B-B14F-4D97-AF65-F5344CB8AC3E}">
        <p14:creationId xmlns:p14="http://schemas.microsoft.com/office/powerpoint/2010/main" val="4136573661"/>
      </p:ext>
    </p:extLst>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C6AE8-FFF4-46E2-97F0-8467A2646E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C2C020-5482-4F13-B7C5-2F7FE923F4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5284B27-3261-438F-ADA5-B57503C4F1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5B7045-68D1-4D07-88ED-49073D9989D6}"/>
              </a:ext>
            </a:extLst>
          </p:cNvPr>
          <p:cNvSpPr>
            <a:spLocks noGrp="1"/>
          </p:cNvSpPr>
          <p:nvPr>
            <p:ph type="dt" sz="half" idx="10"/>
          </p:nvPr>
        </p:nvSpPr>
        <p:spPr/>
        <p:txBody>
          <a:bodyPr/>
          <a:lstStyle/>
          <a:p>
            <a:fld id="{A06334E5-2C40-4CEF-89D6-679C63C1E815}" type="datetimeFigureOut">
              <a:rPr lang="en-US" smtClean="0"/>
              <a:t>3/23/2021</a:t>
            </a:fld>
            <a:endParaRPr lang="en-US"/>
          </a:p>
        </p:txBody>
      </p:sp>
      <p:sp>
        <p:nvSpPr>
          <p:cNvPr id="6" name="Footer Placeholder 5">
            <a:extLst>
              <a:ext uri="{FF2B5EF4-FFF2-40B4-BE49-F238E27FC236}">
                <a16:creationId xmlns:a16="http://schemas.microsoft.com/office/drawing/2014/main" id="{D29DB72A-F718-42D8-9175-DFBA58E8CC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4765A7-DA2E-456D-84C1-F5E7896B3705}"/>
              </a:ext>
            </a:extLst>
          </p:cNvPr>
          <p:cNvSpPr>
            <a:spLocks noGrp="1"/>
          </p:cNvSpPr>
          <p:nvPr>
            <p:ph type="sldNum" sz="quarter" idx="12"/>
          </p:nvPr>
        </p:nvSpPr>
        <p:spPr/>
        <p:txBody>
          <a:bodyPr/>
          <a:lstStyle/>
          <a:p>
            <a:fld id="{1942AB47-6961-489C-83F3-6281EA73E629}" type="slidenum">
              <a:rPr lang="en-US" smtClean="0"/>
              <a:t>‹#›</a:t>
            </a:fld>
            <a:endParaRPr lang="en-US"/>
          </a:p>
        </p:txBody>
      </p:sp>
    </p:spTree>
    <p:extLst>
      <p:ext uri="{BB962C8B-B14F-4D97-AF65-F5344CB8AC3E}">
        <p14:creationId xmlns:p14="http://schemas.microsoft.com/office/powerpoint/2010/main" val="494589975"/>
      </p:ext>
    </p:extLst>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F39580-A4B3-4C46-BEE9-D92329E3B8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D1F3FE-C92A-4E47-813D-AC6B0238DB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54FCEF-D0ED-4611-996A-A49B2C0474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334E5-2C40-4CEF-89D6-679C63C1E815}" type="datetimeFigureOut">
              <a:rPr lang="en-US" smtClean="0"/>
              <a:t>3/23/2021</a:t>
            </a:fld>
            <a:endParaRPr lang="en-US"/>
          </a:p>
        </p:txBody>
      </p:sp>
      <p:sp>
        <p:nvSpPr>
          <p:cNvPr id="5" name="Footer Placeholder 4">
            <a:extLst>
              <a:ext uri="{FF2B5EF4-FFF2-40B4-BE49-F238E27FC236}">
                <a16:creationId xmlns:a16="http://schemas.microsoft.com/office/drawing/2014/main" id="{C6DB13C7-C7F3-4649-9EB1-08C5A39B37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AB348F9-4E84-4BB3-A81C-23F029077C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42AB47-6961-489C-83F3-6281EA73E629}" type="slidenum">
              <a:rPr lang="en-US" smtClean="0"/>
              <a:t>‹#›</a:t>
            </a:fld>
            <a:endParaRPr lang="en-US"/>
          </a:p>
        </p:txBody>
      </p:sp>
    </p:spTree>
    <p:extLst>
      <p:ext uri="{BB962C8B-B14F-4D97-AF65-F5344CB8AC3E}">
        <p14:creationId xmlns:p14="http://schemas.microsoft.com/office/powerpoint/2010/main" val="867475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1"/>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45C71-A94D-4FC1-B791-32CB09369F7E}"/>
              </a:ext>
            </a:extLst>
          </p:cNvPr>
          <p:cNvSpPr>
            <a:spLocks noGrp="1"/>
          </p:cNvSpPr>
          <p:nvPr>
            <p:ph type="ctrTitle"/>
          </p:nvPr>
        </p:nvSpPr>
        <p:spPr>
          <a:xfrm>
            <a:off x="1524000" y="703385"/>
            <a:ext cx="9144000" cy="1298453"/>
          </a:xfrm>
        </p:spPr>
        <p:txBody>
          <a:bodyPr>
            <a:normAutofit fontScale="90000"/>
          </a:bodyPr>
          <a:lstStyle/>
          <a:p>
            <a:br>
              <a:rPr lang="en-US" sz="9600" b="1" dirty="0">
                <a:latin typeface="Arial Rounded MT Bold" panose="020F0704030504030204" pitchFamily="34" charset="0"/>
              </a:rPr>
            </a:br>
            <a:r>
              <a:rPr lang="en-US" sz="9600" b="1" dirty="0">
                <a:latin typeface="Arial Rounded MT Bold" panose="020F0704030504030204" pitchFamily="34" charset="0"/>
              </a:rPr>
              <a:t>The GOSPEL in </a:t>
            </a:r>
          </a:p>
        </p:txBody>
      </p:sp>
      <p:pic>
        <p:nvPicPr>
          <p:cNvPr id="5" name="Picture 4">
            <a:extLst>
              <a:ext uri="{FF2B5EF4-FFF2-40B4-BE49-F238E27FC236}">
                <a16:creationId xmlns:a16="http://schemas.microsoft.com/office/drawing/2014/main" id="{F2C33B0D-A1F0-4EA6-B83A-0CA94ADF77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7919" y="2001838"/>
            <a:ext cx="4856162" cy="4856162"/>
          </a:xfrm>
          <a:prstGeom prst="rect">
            <a:avLst/>
          </a:prstGeom>
        </p:spPr>
      </p:pic>
    </p:spTree>
    <p:extLst>
      <p:ext uri="{BB962C8B-B14F-4D97-AF65-F5344CB8AC3E}">
        <p14:creationId xmlns:p14="http://schemas.microsoft.com/office/powerpoint/2010/main" val="3845083295"/>
      </p:ext>
    </p:extLst>
  </p:cSld>
  <p:clrMapOvr>
    <a:masterClrMapping/>
  </p:clrMapOvr>
  <p:transition spd="slow">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125-EB69-492A-849C-93AC6D38270B}"/>
              </a:ext>
            </a:extLst>
          </p:cNvPr>
          <p:cNvSpPr>
            <a:spLocks noGrp="1"/>
          </p:cNvSpPr>
          <p:nvPr>
            <p:ph type="title"/>
          </p:nvPr>
        </p:nvSpPr>
        <p:spPr>
          <a:xfrm>
            <a:off x="436098" y="365125"/>
            <a:ext cx="11254154" cy="1325563"/>
          </a:xfrm>
        </p:spPr>
        <p:txBody>
          <a:bodyPr>
            <a:normAutofit/>
          </a:bodyPr>
          <a:lstStyle/>
          <a:p>
            <a:r>
              <a:rPr lang="en-US" sz="4000" dirty="0">
                <a:latin typeface="Arial Rounded MT Bold" panose="020F0704030504030204" pitchFamily="34" charset="0"/>
              </a:rPr>
              <a:t>5) The GOSPEL </a:t>
            </a:r>
            <a:r>
              <a:rPr lang="en-US" sz="4000" u="sng" dirty="0">
                <a:latin typeface="Arial Rounded MT Bold" panose="020F0704030504030204" pitchFamily="34" charset="0"/>
              </a:rPr>
              <a:t>contains</a:t>
            </a:r>
            <a:r>
              <a:rPr lang="en-US" sz="4000" dirty="0">
                <a:latin typeface="Arial Rounded MT Bold" panose="020F0704030504030204" pitchFamily="34" charset="0"/>
              </a:rPr>
              <a:t> a Second </a:t>
            </a:r>
            <a:br>
              <a:rPr lang="en-US" sz="4000" dirty="0">
                <a:latin typeface="Arial Rounded MT Bold" panose="020F0704030504030204" pitchFamily="34" charset="0"/>
              </a:rPr>
            </a:br>
            <a:r>
              <a:rPr lang="en-US" sz="4000" dirty="0">
                <a:latin typeface="Arial Rounded MT Bold" panose="020F0704030504030204" pitchFamily="34" charset="0"/>
              </a:rPr>
              <a:t>Law of Pardon</a:t>
            </a:r>
          </a:p>
        </p:txBody>
      </p:sp>
      <p:sp>
        <p:nvSpPr>
          <p:cNvPr id="3" name="Content Placeholder 2">
            <a:extLst>
              <a:ext uri="{FF2B5EF4-FFF2-40B4-BE49-F238E27FC236}">
                <a16:creationId xmlns:a16="http://schemas.microsoft.com/office/drawing/2014/main" id="{47CB3187-D6AC-447F-9459-BEE958A25517}"/>
              </a:ext>
            </a:extLst>
          </p:cNvPr>
          <p:cNvSpPr>
            <a:spLocks noGrp="1"/>
          </p:cNvSpPr>
          <p:nvPr>
            <p:ph idx="1"/>
          </p:nvPr>
        </p:nvSpPr>
        <p:spPr>
          <a:xfrm>
            <a:off x="838200" y="1690688"/>
            <a:ext cx="10515600" cy="4486275"/>
          </a:xfrm>
        </p:spPr>
        <p:txBody>
          <a:bodyPr>
            <a:noAutofit/>
          </a:bodyPr>
          <a:lstStyle/>
          <a:p>
            <a:r>
              <a:rPr lang="en-US" sz="3200" b="1" i="0" u="none" strike="noStrike" baseline="0" dirty="0">
                <a:latin typeface="Verdana" panose="020B0604030504040204" pitchFamily="34" charset="0"/>
              </a:rPr>
              <a:t>Second Law of Pardon</a:t>
            </a:r>
          </a:p>
          <a:p>
            <a:pPr lvl="1"/>
            <a:r>
              <a:rPr lang="en-US" sz="2800" b="1" dirty="0">
                <a:latin typeface="Verdana" panose="020B0604030504040204" pitchFamily="34" charset="0"/>
              </a:rPr>
              <a:t>For Christians who sin and seek forgiveness</a:t>
            </a:r>
          </a:p>
          <a:p>
            <a:pPr lvl="1"/>
            <a:r>
              <a:rPr lang="en-US" sz="2800" b="1" dirty="0">
                <a:latin typeface="Verdana" panose="020B0604030504040204" pitchFamily="34" charset="0"/>
              </a:rPr>
              <a:t>Simon is an example for us</a:t>
            </a:r>
            <a:endParaRPr lang="en-US" sz="2800" b="1" i="0" u="none" strike="noStrike" baseline="0" dirty="0">
              <a:latin typeface="Verdana" panose="020B0604030504040204" pitchFamily="34" charset="0"/>
            </a:endParaRPr>
          </a:p>
          <a:p>
            <a:pPr marR="0" algn="l" rtl="0"/>
            <a:r>
              <a:rPr lang="en-US" sz="2400" b="1" i="0" u="none" strike="noStrike" baseline="0" dirty="0">
                <a:latin typeface="Verdana" panose="020B0604030504040204" pitchFamily="34" charset="0"/>
              </a:rPr>
              <a:t>(Acts 8:20)  But Peter said to him, "Your money perish with you, because you thought that the gift of God could be purchased with money!</a:t>
            </a:r>
          </a:p>
          <a:p>
            <a:pPr marR="0" algn="l" rtl="0"/>
            <a:r>
              <a:rPr lang="en-US" sz="2400" b="1" i="0" u="none" strike="noStrike" baseline="0" dirty="0">
                <a:latin typeface="Verdana" panose="020B0604030504040204" pitchFamily="34" charset="0"/>
              </a:rPr>
              <a:t>(Acts 8:21)  You have neither part nor portion in this matter, for your heart is not right in the sight of God.</a:t>
            </a:r>
          </a:p>
          <a:p>
            <a:pPr marR="0" algn="l" rtl="0"/>
            <a:r>
              <a:rPr lang="en-US" sz="2400" b="1" i="0" u="none" strike="noStrike" baseline="0" dirty="0">
                <a:latin typeface="Verdana" panose="020B0604030504040204" pitchFamily="34" charset="0"/>
              </a:rPr>
              <a:t>(Acts 8:22)  Repent therefore of this your wickedness, and pray God if perhaps the thought of your heart may be forgiven you.</a:t>
            </a:r>
          </a:p>
        </p:txBody>
      </p:sp>
    </p:spTree>
    <p:extLst>
      <p:ext uri="{BB962C8B-B14F-4D97-AF65-F5344CB8AC3E}">
        <p14:creationId xmlns:p14="http://schemas.microsoft.com/office/powerpoint/2010/main" val="1372842611"/>
      </p:ext>
    </p:extLst>
  </p:cSld>
  <p:clrMapOvr>
    <a:masterClrMapping/>
  </p:clrMapOvr>
  <p:transition spd="slow">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125-EB69-492A-849C-93AC6D38270B}"/>
              </a:ext>
            </a:extLst>
          </p:cNvPr>
          <p:cNvSpPr>
            <a:spLocks noGrp="1"/>
          </p:cNvSpPr>
          <p:nvPr>
            <p:ph type="title"/>
          </p:nvPr>
        </p:nvSpPr>
        <p:spPr>
          <a:xfrm>
            <a:off x="436098" y="365125"/>
            <a:ext cx="11254154" cy="1325563"/>
          </a:xfrm>
        </p:spPr>
        <p:txBody>
          <a:bodyPr>
            <a:normAutofit/>
          </a:bodyPr>
          <a:lstStyle/>
          <a:p>
            <a:r>
              <a:rPr lang="en-US" sz="4000" dirty="0">
                <a:latin typeface="Arial Rounded MT Bold" panose="020F0704030504030204" pitchFamily="34" charset="0"/>
              </a:rPr>
              <a:t>Have you Obeyed the GOSPEL?</a:t>
            </a:r>
          </a:p>
        </p:txBody>
      </p:sp>
      <p:sp>
        <p:nvSpPr>
          <p:cNvPr id="3" name="Content Placeholder 2">
            <a:extLst>
              <a:ext uri="{FF2B5EF4-FFF2-40B4-BE49-F238E27FC236}">
                <a16:creationId xmlns:a16="http://schemas.microsoft.com/office/drawing/2014/main" id="{47CB3187-D6AC-447F-9459-BEE958A25517}"/>
              </a:ext>
            </a:extLst>
          </p:cNvPr>
          <p:cNvSpPr>
            <a:spLocks noGrp="1"/>
          </p:cNvSpPr>
          <p:nvPr>
            <p:ph idx="1"/>
          </p:nvPr>
        </p:nvSpPr>
        <p:spPr>
          <a:xfrm>
            <a:off x="838200" y="1690688"/>
            <a:ext cx="10515600" cy="4486275"/>
          </a:xfrm>
        </p:spPr>
        <p:txBody>
          <a:bodyPr>
            <a:noAutofit/>
          </a:bodyPr>
          <a:lstStyle/>
          <a:p>
            <a:r>
              <a:rPr lang="en-US" sz="3200" b="1" i="0" u="none" strike="noStrike" baseline="0" dirty="0">
                <a:latin typeface="Verdana" panose="020B0604030504040204" pitchFamily="34" charset="0"/>
              </a:rPr>
              <a:t>First law of Pardon</a:t>
            </a:r>
          </a:p>
          <a:p>
            <a:pPr lvl="1"/>
            <a:r>
              <a:rPr lang="en-US" sz="2800" b="1" dirty="0">
                <a:latin typeface="Verdana" panose="020B0604030504040204" pitchFamily="34" charset="0"/>
              </a:rPr>
              <a:t>Believe Jesus is the Son of God (John 8:24)</a:t>
            </a:r>
          </a:p>
          <a:p>
            <a:pPr lvl="1"/>
            <a:r>
              <a:rPr lang="en-US" sz="2800" b="1" i="0" u="none" strike="noStrike" baseline="0" dirty="0">
                <a:latin typeface="Verdana" panose="020B0604030504040204" pitchFamily="34" charset="0"/>
              </a:rPr>
              <a:t>Repent (turn away from) life of sin (Luke 13:3)</a:t>
            </a:r>
          </a:p>
          <a:p>
            <a:pPr lvl="1"/>
            <a:r>
              <a:rPr lang="en-US" sz="2800" b="1" dirty="0">
                <a:latin typeface="Verdana" panose="020B0604030504040204" pitchFamily="34" charset="0"/>
              </a:rPr>
              <a:t>Confess your faith in Jesus (Matthew 10:32)</a:t>
            </a:r>
          </a:p>
          <a:p>
            <a:pPr lvl="1"/>
            <a:r>
              <a:rPr lang="en-US" sz="2800" b="1" i="0" u="none" strike="noStrike" baseline="0" dirty="0">
                <a:latin typeface="Verdana" panose="020B0604030504040204" pitchFamily="34" charset="0"/>
              </a:rPr>
              <a:t>Baptized for the remission of sins (Acts 2:38)</a:t>
            </a:r>
            <a:endParaRPr lang="en-US" sz="3200" b="1" i="0" u="none" strike="noStrike" baseline="0" dirty="0">
              <a:latin typeface="Verdana" panose="020B0604030504040204" pitchFamily="34" charset="0"/>
            </a:endParaRPr>
          </a:p>
          <a:p>
            <a:r>
              <a:rPr lang="en-US" sz="3200" b="1" i="0" u="none" strike="noStrike" baseline="0" dirty="0">
                <a:latin typeface="Verdana" panose="020B0604030504040204" pitchFamily="34" charset="0"/>
              </a:rPr>
              <a:t>Second Law of Pardon</a:t>
            </a:r>
          </a:p>
          <a:p>
            <a:pPr lvl="1"/>
            <a:r>
              <a:rPr lang="en-US" sz="2800" b="1" dirty="0">
                <a:latin typeface="Verdana" panose="020B0604030504040204" pitchFamily="34" charset="0"/>
              </a:rPr>
              <a:t>For Christians who sin and seek forgiveness</a:t>
            </a:r>
          </a:p>
          <a:p>
            <a:pPr lvl="1"/>
            <a:r>
              <a:rPr lang="en-US" sz="2800" b="1" i="0" u="none" strike="noStrike" baseline="0" dirty="0">
                <a:latin typeface="Verdana" panose="020B0604030504040204" pitchFamily="34" charset="0"/>
              </a:rPr>
              <a:t>(Acts 8:22)  Repent therefore of this your wickedness, and pray God if perhaps the thought of your heart may be forgiven you.</a:t>
            </a:r>
          </a:p>
        </p:txBody>
      </p:sp>
    </p:spTree>
    <p:extLst>
      <p:ext uri="{BB962C8B-B14F-4D97-AF65-F5344CB8AC3E}">
        <p14:creationId xmlns:p14="http://schemas.microsoft.com/office/powerpoint/2010/main" val="936268450"/>
      </p:ext>
    </p:extLst>
  </p:cSld>
  <p:clrMapOvr>
    <a:masterClrMapping/>
  </p:clrMapOvr>
  <p:transition spd="slow">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125-EB69-492A-849C-93AC6D38270B}"/>
              </a:ext>
            </a:extLst>
          </p:cNvPr>
          <p:cNvSpPr>
            <a:spLocks noGrp="1"/>
          </p:cNvSpPr>
          <p:nvPr>
            <p:ph type="title"/>
          </p:nvPr>
        </p:nvSpPr>
        <p:spPr/>
        <p:txBody>
          <a:bodyPr>
            <a:normAutofit/>
          </a:bodyPr>
          <a:lstStyle/>
          <a:p>
            <a:r>
              <a:rPr lang="en-US" sz="4000" dirty="0">
                <a:latin typeface="Arial Rounded MT Bold" panose="020F0704030504030204" pitchFamily="34" charset="0"/>
              </a:rPr>
              <a:t>1) The GOSPEL </a:t>
            </a:r>
            <a:r>
              <a:rPr lang="en-US" sz="4000" u="sng" dirty="0">
                <a:latin typeface="Arial Rounded MT Bold" panose="020F0704030504030204" pitchFamily="34" charset="0"/>
              </a:rPr>
              <a:t>found</a:t>
            </a:r>
            <a:r>
              <a:rPr lang="en-US" sz="4000" dirty="0">
                <a:latin typeface="Arial Rounded MT Bold" panose="020F0704030504030204" pitchFamily="34" charset="0"/>
              </a:rPr>
              <a:t> in the Second Law</a:t>
            </a:r>
          </a:p>
        </p:txBody>
      </p:sp>
      <p:sp>
        <p:nvSpPr>
          <p:cNvPr id="3" name="Content Placeholder 2">
            <a:extLst>
              <a:ext uri="{FF2B5EF4-FFF2-40B4-BE49-F238E27FC236}">
                <a16:creationId xmlns:a16="http://schemas.microsoft.com/office/drawing/2014/main" id="{47CB3187-D6AC-447F-9459-BEE958A25517}"/>
              </a:ext>
            </a:extLst>
          </p:cNvPr>
          <p:cNvSpPr>
            <a:spLocks noGrp="1"/>
          </p:cNvSpPr>
          <p:nvPr>
            <p:ph idx="1"/>
          </p:nvPr>
        </p:nvSpPr>
        <p:spPr/>
        <p:txBody>
          <a:bodyPr>
            <a:normAutofit/>
          </a:bodyPr>
          <a:lstStyle/>
          <a:p>
            <a:r>
              <a:rPr lang="en-US" b="1" i="0" u="none" strike="noStrike" baseline="0" dirty="0">
                <a:latin typeface="Verdana" panose="020B0604030504040204" pitchFamily="34" charset="0"/>
              </a:rPr>
              <a:t>(Hebrews 8:7)  For if that first </a:t>
            </a:r>
            <a:r>
              <a:rPr lang="en-US" b="1" i="1" u="none" strike="noStrike" baseline="0" dirty="0">
                <a:latin typeface="Verdana" panose="020B0604030504040204" pitchFamily="34" charset="0"/>
              </a:rPr>
              <a:t>covenant</a:t>
            </a:r>
            <a:r>
              <a:rPr lang="en-US" b="1" i="0" u="none" strike="noStrike" baseline="0" dirty="0">
                <a:latin typeface="Verdana" panose="020B0604030504040204" pitchFamily="34" charset="0"/>
              </a:rPr>
              <a:t> had been faultless, then no place would have been sought for a </a:t>
            </a:r>
            <a:r>
              <a:rPr lang="en-US" b="1" i="0" u="sng" strike="noStrike" baseline="0" dirty="0">
                <a:latin typeface="Verdana" panose="020B0604030504040204" pitchFamily="34" charset="0"/>
              </a:rPr>
              <a:t>second</a:t>
            </a:r>
            <a:r>
              <a:rPr lang="en-US" b="1" i="0" u="none" strike="noStrike" baseline="0" dirty="0">
                <a:latin typeface="Verdana" panose="020B0604030504040204" pitchFamily="34" charset="0"/>
              </a:rPr>
              <a:t>.</a:t>
            </a:r>
          </a:p>
          <a:p>
            <a:r>
              <a:rPr lang="en-US" b="1" i="0" u="none" strike="noStrike" baseline="0" dirty="0">
                <a:latin typeface="Verdana" panose="020B0604030504040204" pitchFamily="34" charset="0"/>
              </a:rPr>
              <a:t>(Hebrews 8:13)  In that He says, "A NEW COVENANT," He has made the </a:t>
            </a:r>
            <a:r>
              <a:rPr lang="en-US" b="1" i="0" u="sng" strike="noStrike" baseline="0" dirty="0">
                <a:latin typeface="Verdana" panose="020B0604030504040204" pitchFamily="34" charset="0"/>
              </a:rPr>
              <a:t>first obsolete</a:t>
            </a:r>
            <a:r>
              <a:rPr lang="en-US" b="1" i="0" u="none" strike="noStrike" baseline="0" dirty="0">
                <a:latin typeface="Verdana" panose="020B0604030504040204" pitchFamily="34" charset="0"/>
              </a:rPr>
              <a:t>. Now what is becoming obsolete and growing old is ready to vanish away.</a:t>
            </a:r>
          </a:p>
          <a:p>
            <a:r>
              <a:rPr lang="en-US" b="1" i="0" u="none" strike="noStrike" baseline="0" dirty="0">
                <a:latin typeface="Verdana" panose="020B0604030504040204" pitchFamily="34" charset="0"/>
              </a:rPr>
              <a:t>(Hebrews 10:9)  then He said, "BEHOLD, I HAVE COME TO DO YOUR WILL, O GOD." He takes away the first that He may establish the </a:t>
            </a:r>
            <a:r>
              <a:rPr lang="en-US" b="1" i="0" u="sng" strike="noStrike" baseline="0" dirty="0">
                <a:latin typeface="Verdana" panose="020B0604030504040204" pitchFamily="34" charset="0"/>
              </a:rPr>
              <a:t>second</a:t>
            </a:r>
            <a:r>
              <a:rPr lang="en-US" b="1" i="0" u="none" strike="noStrike" baseline="0" dirty="0">
                <a:latin typeface="Verdana" panose="020B0604030504040204" pitchFamily="34" charset="0"/>
              </a:rPr>
              <a:t>.</a:t>
            </a:r>
          </a:p>
        </p:txBody>
      </p:sp>
    </p:spTree>
    <p:extLst>
      <p:ext uri="{BB962C8B-B14F-4D97-AF65-F5344CB8AC3E}">
        <p14:creationId xmlns:p14="http://schemas.microsoft.com/office/powerpoint/2010/main" val="3714805486"/>
      </p:ext>
    </p:extLst>
  </p:cSld>
  <p:clrMapOvr>
    <a:masterClrMapping/>
  </p:clrMapOvr>
  <p:transition spd="slow">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125-EB69-492A-849C-93AC6D38270B}"/>
              </a:ext>
            </a:extLst>
          </p:cNvPr>
          <p:cNvSpPr>
            <a:spLocks noGrp="1"/>
          </p:cNvSpPr>
          <p:nvPr>
            <p:ph type="title"/>
          </p:nvPr>
        </p:nvSpPr>
        <p:spPr/>
        <p:txBody>
          <a:bodyPr>
            <a:normAutofit/>
          </a:bodyPr>
          <a:lstStyle/>
          <a:p>
            <a:r>
              <a:rPr lang="en-US" sz="4000" dirty="0">
                <a:latin typeface="Arial Rounded MT Bold" panose="020F0704030504030204" pitchFamily="34" charset="0"/>
              </a:rPr>
              <a:t>1) The GOSPEL </a:t>
            </a:r>
            <a:r>
              <a:rPr lang="en-US" sz="4000" u="sng" dirty="0">
                <a:latin typeface="Arial Rounded MT Bold" panose="020F0704030504030204" pitchFamily="34" charset="0"/>
              </a:rPr>
              <a:t>found</a:t>
            </a:r>
            <a:r>
              <a:rPr lang="en-US" sz="4000" dirty="0">
                <a:latin typeface="Arial Rounded MT Bold" panose="020F0704030504030204" pitchFamily="34" charset="0"/>
              </a:rPr>
              <a:t> in the Second Law</a:t>
            </a:r>
          </a:p>
        </p:txBody>
      </p:sp>
      <p:sp>
        <p:nvSpPr>
          <p:cNvPr id="3" name="Content Placeholder 2">
            <a:extLst>
              <a:ext uri="{FF2B5EF4-FFF2-40B4-BE49-F238E27FC236}">
                <a16:creationId xmlns:a16="http://schemas.microsoft.com/office/drawing/2014/main" id="{47CB3187-D6AC-447F-9459-BEE958A25517}"/>
              </a:ext>
            </a:extLst>
          </p:cNvPr>
          <p:cNvSpPr>
            <a:spLocks noGrp="1"/>
          </p:cNvSpPr>
          <p:nvPr>
            <p:ph idx="1"/>
          </p:nvPr>
        </p:nvSpPr>
        <p:spPr/>
        <p:txBody>
          <a:bodyPr>
            <a:normAutofit/>
          </a:bodyPr>
          <a:lstStyle/>
          <a:p>
            <a:pPr marR="0" algn="l" rtl="0"/>
            <a:r>
              <a:rPr lang="en-US" b="1" i="0" u="none" strike="noStrike" baseline="0" dirty="0">
                <a:latin typeface="Verdana" panose="020B0604030504040204" pitchFamily="34" charset="0"/>
              </a:rPr>
              <a:t>(Colossians 2:14)  having wiped out the handwriting of requirements that was against us, which was contrary to us. And He has taken it out of the way, having nailed it to the cross.</a:t>
            </a:r>
          </a:p>
          <a:p>
            <a:pPr marR="0" algn="l" rtl="0"/>
            <a:endParaRPr lang="en-US" b="1" dirty="0">
              <a:latin typeface="Verdana" panose="020B0604030504040204" pitchFamily="34" charset="0"/>
            </a:endParaRPr>
          </a:p>
          <a:p>
            <a:pPr marR="0" algn="l" rtl="0"/>
            <a:r>
              <a:rPr lang="en-US" b="1" i="0" u="none" strike="noStrike" baseline="0" dirty="0">
                <a:latin typeface="Verdana" panose="020B0604030504040204" pitchFamily="34" charset="0"/>
              </a:rPr>
              <a:t>The first law was abolished.</a:t>
            </a:r>
          </a:p>
          <a:p>
            <a:pPr marR="0" algn="l" rtl="0"/>
            <a:r>
              <a:rPr lang="en-US" b="1" dirty="0">
                <a:latin typeface="Verdana" panose="020B0604030504040204" pitchFamily="34" charset="0"/>
              </a:rPr>
              <a:t>It ended at the cross.</a:t>
            </a:r>
          </a:p>
          <a:p>
            <a:pPr marR="0" algn="l" rtl="0"/>
            <a:r>
              <a:rPr lang="en-US" b="1" i="0" u="none" strike="noStrike" baseline="0" dirty="0">
                <a:latin typeface="Verdana" panose="020B0604030504040204" pitchFamily="34" charset="0"/>
              </a:rPr>
              <a:t>We are now under the SECOND law.</a:t>
            </a:r>
          </a:p>
        </p:txBody>
      </p:sp>
    </p:spTree>
    <p:extLst>
      <p:ext uri="{BB962C8B-B14F-4D97-AF65-F5344CB8AC3E}">
        <p14:creationId xmlns:p14="http://schemas.microsoft.com/office/powerpoint/2010/main" val="1237943336"/>
      </p:ext>
    </p:extLst>
  </p:cSld>
  <p:clrMapOvr>
    <a:masterClrMapping/>
  </p:clrMapOvr>
  <p:transition spd="slow">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125-EB69-492A-849C-93AC6D38270B}"/>
              </a:ext>
            </a:extLst>
          </p:cNvPr>
          <p:cNvSpPr>
            <a:spLocks noGrp="1"/>
          </p:cNvSpPr>
          <p:nvPr>
            <p:ph type="title"/>
          </p:nvPr>
        </p:nvSpPr>
        <p:spPr/>
        <p:txBody>
          <a:bodyPr>
            <a:normAutofit/>
          </a:bodyPr>
          <a:lstStyle/>
          <a:p>
            <a:r>
              <a:rPr lang="en-US" sz="4000" dirty="0">
                <a:latin typeface="Arial Rounded MT Bold" panose="020F0704030504030204" pitchFamily="34" charset="0"/>
              </a:rPr>
              <a:t>2) The GOSPEL </a:t>
            </a:r>
            <a:r>
              <a:rPr lang="en-US" sz="4000" u="sng" dirty="0">
                <a:latin typeface="Arial Rounded MT Bold" panose="020F0704030504030204" pitchFamily="34" charset="0"/>
              </a:rPr>
              <a:t>demands</a:t>
            </a:r>
            <a:r>
              <a:rPr lang="en-US" sz="4000" dirty="0">
                <a:latin typeface="Arial Rounded MT Bold" panose="020F0704030504030204" pitchFamily="34" charset="0"/>
              </a:rPr>
              <a:t> a Second Birth</a:t>
            </a:r>
          </a:p>
        </p:txBody>
      </p:sp>
      <p:sp>
        <p:nvSpPr>
          <p:cNvPr id="3" name="Content Placeholder 2">
            <a:extLst>
              <a:ext uri="{FF2B5EF4-FFF2-40B4-BE49-F238E27FC236}">
                <a16:creationId xmlns:a16="http://schemas.microsoft.com/office/drawing/2014/main" id="{47CB3187-D6AC-447F-9459-BEE958A25517}"/>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(John 3:3)  Jesus answered and said to him, "Most assuredly, I say to you, unless one is born again, he cannot see the kingdom of God."</a:t>
            </a:r>
          </a:p>
          <a:p>
            <a:pPr marR="0" algn="l" rtl="0"/>
            <a:r>
              <a:rPr lang="en-US" sz="2400" b="1" i="0" u="none" strike="noStrike" baseline="0" dirty="0">
                <a:latin typeface="Verdana" panose="020B0604030504040204" pitchFamily="34" charset="0"/>
              </a:rPr>
              <a:t>(John 3:4)  Nicodemus said to Him, "How can a man be born when he is old? Can he enter a </a:t>
            </a:r>
            <a:r>
              <a:rPr lang="en-US" sz="2400" b="1" i="0" u="sng" strike="noStrike" baseline="0" dirty="0">
                <a:latin typeface="Verdana" panose="020B0604030504040204" pitchFamily="34" charset="0"/>
              </a:rPr>
              <a:t>second</a:t>
            </a:r>
            <a:r>
              <a:rPr lang="en-US" sz="2400" b="1" i="0" u="none" strike="noStrike" baseline="0" dirty="0">
                <a:latin typeface="Verdana" panose="020B0604030504040204" pitchFamily="34" charset="0"/>
              </a:rPr>
              <a:t> time into his mother's womb and be born?"</a:t>
            </a:r>
          </a:p>
          <a:p>
            <a:pPr marR="0" algn="l" rtl="0"/>
            <a:r>
              <a:rPr lang="en-US" sz="2400" b="1" i="0" u="none" strike="noStrike" baseline="0" dirty="0">
                <a:latin typeface="Verdana" panose="020B0604030504040204" pitchFamily="34" charset="0"/>
              </a:rPr>
              <a:t>(John 3:5)  Jesus answered, "Most assuredly, I say to you, unless one is born of water and the Spirit, he cannot enter the kingdom of God.</a:t>
            </a:r>
            <a:endParaRPr lang="en-US" sz="2400" b="1" dirty="0">
              <a:latin typeface="Verdana" panose="020B0604030504040204" pitchFamily="34" charset="0"/>
            </a:endParaRPr>
          </a:p>
          <a:p>
            <a:pPr marR="0" algn="l" rtl="0"/>
            <a:r>
              <a:rPr lang="en-US" sz="2400" b="1" i="0" u="none" strike="noStrike" baseline="0" dirty="0">
                <a:latin typeface="Verdana" panose="020B0604030504040204" pitchFamily="34" charset="0"/>
              </a:rPr>
              <a:t>First birth – physical</a:t>
            </a:r>
          </a:p>
          <a:p>
            <a:pPr marR="0" algn="l" rtl="0"/>
            <a:r>
              <a:rPr lang="en-US" sz="2400" b="1" dirty="0">
                <a:latin typeface="Verdana" panose="020B0604030504040204" pitchFamily="34" charset="0"/>
              </a:rPr>
              <a:t>Second birth - spiritual</a:t>
            </a:r>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2939359492"/>
      </p:ext>
    </p:extLst>
  </p:cSld>
  <p:clrMapOvr>
    <a:masterClrMapping/>
  </p:clrMapOvr>
  <p:transition spd="slow">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125-EB69-492A-849C-93AC6D38270B}"/>
              </a:ext>
            </a:extLst>
          </p:cNvPr>
          <p:cNvSpPr>
            <a:spLocks noGrp="1"/>
          </p:cNvSpPr>
          <p:nvPr>
            <p:ph type="title"/>
          </p:nvPr>
        </p:nvSpPr>
        <p:spPr>
          <a:xfrm>
            <a:off x="436098" y="365125"/>
            <a:ext cx="11254154" cy="1325563"/>
          </a:xfrm>
        </p:spPr>
        <p:txBody>
          <a:bodyPr>
            <a:normAutofit/>
          </a:bodyPr>
          <a:lstStyle/>
          <a:p>
            <a:r>
              <a:rPr lang="en-US" sz="4000" dirty="0">
                <a:latin typeface="Arial Rounded MT Bold" panose="020F0704030504030204" pitchFamily="34" charset="0"/>
              </a:rPr>
              <a:t>3) The GOSPEL </a:t>
            </a:r>
            <a:r>
              <a:rPr lang="en-US" sz="4000" u="sng" dirty="0">
                <a:latin typeface="Arial Rounded MT Bold" panose="020F0704030504030204" pitchFamily="34" charset="0"/>
              </a:rPr>
              <a:t>promises</a:t>
            </a:r>
            <a:r>
              <a:rPr lang="en-US" sz="4000" dirty="0">
                <a:latin typeface="Arial Rounded MT Bold" panose="020F0704030504030204" pitchFamily="34" charset="0"/>
              </a:rPr>
              <a:t> a Second Coming</a:t>
            </a:r>
          </a:p>
        </p:txBody>
      </p:sp>
      <p:sp>
        <p:nvSpPr>
          <p:cNvPr id="3" name="Content Placeholder 2">
            <a:extLst>
              <a:ext uri="{FF2B5EF4-FFF2-40B4-BE49-F238E27FC236}">
                <a16:creationId xmlns:a16="http://schemas.microsoft.com/office/drawing/2014/main" id="{47CB3187-D6AC-447F-9459-BEE958A25517}"/>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(Hebrews 9:28)  so Christ was offered once to bear the sins of many. To those who eagerly wait for Him He will appear a </a:t>
            </a:r>
            <a:r>
              <a:rPr lang="en-US" b="1" i="0" u="sng" strike="noStrike" baseline="0" dirty="0">
                <a:latin typeface="Verdana" panose="020B0604030504040204" pitchFamily="34" charset="0"/>
              </a:rPr>
              <a:t>second</a:t>
            </a:r>
            <a:r>
              <a:rPr lang="en-US" b="1" i="0" u="none" strike="noStrike" baseline="0" dirty="0">
                <a:latin typeface="Verdana" panose="020B0604030504040204" pitchFamily="34" charset="0"/>
              </a:rPr>
              <a:t> time, apart from sin, for salvation.</a:t>
            </a:r>
          </a:p>
          <a:p>
            <a:pPr marR="0" algn="l" rtl="0"/>
            <a:endParaRPr lang="en-US" b="1" i="0" u="none" strike="noStrike" baseline="0" dirty="0">
              <a:latin typeface="Verdana" panose="020B0604030504040204" pitchFamily="34" charset="0"/>
            </a:endParaRPr>
          </a:p>
          <a:p>
            <a:r>
              <a:rPr lang="en-US" b="1" i="0" u="none" strike="noStrike" baseline="0" dirty="0">
                <a:latin typeface="Verdana" panose="020B0604030504040204" pitchFamily="34" charset="0"/>
              </a:rPr>
              <a:t>(Acts 1:11)  who also said, "Men of Galilee, why do you stand gazing up into heaven? This </a:t>
            </a:r>
            <a:r>
              <a:rPr lang="en-US" b="1" i="1" u="none" strike="noStrike" baseline="0" dirty="0">
                <a:latin typeface="Verdana" panose="020B0604030504040204" pitchFamily="34" charset="0"/>
              </a:rPr>
              <a:t>same</a:t>
            </a:r>
            <a:r>
              <a:rPr lang="en-US" b="1" i="0" u="none" strike="noStrike" baseline="0" dirty="0">
                <a:latin typeface="Verdana" panose="020B0604030504040204" pitchFamily="34" charset="0"/>
              </a:rPr>
              <a:t> Jesus, who was taken up from you into heaven, will so come in like manner as you saw Him go into heaven."</a:t>
            </a:r>
          </a:p>
          <a:p>
            <a:pPr marR="0" algn="l" rtl="0"/>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2037783615"/>
      </p:ext>
    </p:extLst>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125-EB69-492A-849C-93AC6D38270B}"/>
              </a:ext>
            </a:extLst>
          </p:cNvPr>
          <p:cNvSpPr>
            <a:spLocks noGrp="1"/>
          </p:cNvSpPr>
          <p:nvPr>
            <p:ph type="title"/>
          </p:nvPr>
        </p:nvSpPr>
        <p:spPr>
          <a:xfrm>
            <a:off x="436098" y="365125"/>
            <a:ext cx="11254154" cy="1325563"/>
          </a:xfrm>
        </p:spPr>
        <p:txBody>
          <a:bodyPr>
            <a:normAutofit/>
          </a:bodyPr>
          <a:lstStyle/>
          <a:p>
            <a:r>
              <a:rPr lang="en-US" sz="4000" dirty="0">
                <a:latin typeface="Arial Rounded MT Bold" panose="020F0704030504030204" pitchFamily="34" charset="0"/>
              </a:rPr>
              <a:t>3) The GOSPEL </a:t>
            </a:r>
            <a:r>
              <a:rPr lang="en-US" sz="4000" u="sng" dirty="0">
                <a:latin typeface="Arial Rounded MT Bold" panose="020F0704030504030204" pitchFamily="34" charset="0"/>
              </a:rPr>
              <a:t>promises</a:t>
            </a:r>
            <a:r>
              <a:rPr lang="en-US" sz="4000" dirty="0">
                <a:latin typeface="Arial Rounded MT Bold" panose="020F0704030504030204" pitchFamily="34" charset="0"/>
              </a:rPr>
              <a:t> a Second Coming</a:t>
            </a:r>
          </a:p>
        </p:txBody>
      </p:sp>
      <p:sp>
        <p:nvSpPr>
          <p:cNvPr id="3" name="Content Placeholder 2">
            <a:extLst>
              <a:ext uri="{FF2B5EF4-FFF2-40B4-BE49-F238E27FC236}">
                <a16:creationId xmlns:a16="http://schemas.microsoft.com/office/drawing/2014/main" id="{47CB3187-D6AC-447F-9459-BEE958A25517}"/>
              </a:ext>
            </a:extLst>
          </p:cNvPr>
          <p:cNvSpPr>
            <a:spLocks noGrp="1"/>
          </p:cNvSpPr>
          <p:nvPr>
            <p:ph idx="1"/>
          </p:nvPr>
        </p:nvSpPr>
        <p:spPr>
          <a:xfrm>
            <a:off x="838200" y="1690688"/>
            <a:ext cx="10515600" cy="4486275"/>
          </a:xfrm>
        </p:spPr>
        <p:txBody>
          <a:bodyPr>
            <a:noAutofit/>
          </a:bodyPr>
          <a:lstStyle/>
          <a:p>
            <a:pPr marR="0" algn="l" rtl="0"/>
            <a:r>
              <a:rPr lang="en-US" b="1" i="0" u="none" strike="noStrike" baseline="0" dirty="0">
                <a:latin typeface="Verdana" panose="020B0604030504040204" pitchFamily="34" charset="0"/>
              </a:rPr>
              <a:t>(1 Thessalonians 4:14-17)  For if we believe that Jesus died and rose again, even so God will bring with Him those who sleep in Jesus.  (15)  For this we say to you by the word of the Lord, that we who are alive </a:t>
            </a:r>
            <a:r>
              <a:rPr lang="en-US" b="1" i="1" u="none" strike="noStrike" baseline="0" dirty="0">
                <a:latin typeface="Verdana" panose="020B0604030504040204" pitchFamily="34" charset="0"/>
              </a:rPr>
              <a:t>and</a:t>
            </a:r>
            <a:r>
              <a:rPr lang="en-US" b="1" i="0" u="none" strike="noStrike" baseline="0" dirty="0">
                <a:latin typeface="Verdana" panose="020B0604030504040204" pitchFamily="34" charset="0"/>
              </a:rPr>
              <a:t> remain until the coming of the Lord will by no means precede those who are asleep.  (16)  For the Lord Himself will descend from heaven with a shout, with the voice of an archangel, and with the trumpet of God. And the dead in Christ will rise first.  (17)  Then we who are alive </a:t>
            </a:r>
            <a:r>
              <a:rPr lang="en-US" b="1" i="1" u="none" strike="noStrike" baseline="0" dirty="0">
                <a:latin typeface="Verdana" panose="020B0604030504040204" pitchFamily="34" charset="0"/>
              </a:rPr>
              <a:t>and</a:t>
            </a:r>
            <a:r>
              <a:rPr lang="en-US" b="1" i="0" u="none" strike="noStrike" baseline="0" dirty="0">
                <a:latin typeface="Verdana" panose="020B0604030504040204" pitchFamily="34" charset="0"/>
              </a:rPr>
              <a:t> remain shall be caught up together with them in the clouds to meet the Lord in the air. And thus we shall always be with the Lord.</a:t>
            </a:r>
          </a:p>
        </p:txBody>
      </p:sp>
    </p:spTree>
    <p:extLst>
      <p:ext uri="{BB962C8B-B14F-4D97-AF65-F5344CB8AC3E}">
        <p14:creationId xmlns:p14="http://schemas.microsoft.com/office/powerpoint/2010/main" val="146728944"/>
      </p:ext>
    </p:extLst>
  </p:cSld>
  <p:clrMapOvr>
    <a:masterClrMapping/>
  </p:clrMapOvr>
  <p:transition spd="slow">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125-EB69-492A-849C-93AC6D38270B}"/>
              </a:ext>
            </a:extLst>
          </p:cNvPr>
          <p:cNvSpPr>
            <a:spLocks noGrp="1"/>
          </p:cNvSpPr>
          <p:nvPr>
            <p:ph type="title"/>
          </p:nvPr>
        </p:nvSpPr>
        <p:spPr>
          <a:xfrm>
            <a:off x="436098" y="365125"/>
            <a:ext cx="11254154" cy="1325563"/>
          </a:xfrm>
        </p:spPr>
        <p:txBody>
          <a:bodyPr>
            <a:normAutofit/>
          </a:bodyPr>
          <a:lstStyle/>
          <a:p>
            <a:r>
              <a:rPr lang="en-US" sz="4000" dirty="0">
                <a:latin typeface="Arial Rounded MT Bold" panose="020F0704030504030204" pitchFamily="34" charset="0"/>
              </a:rPr>
              <a:t>4) The GOSPEL </a:t>
            </a:r>
            <a:r>
              <a:rPr lang="en-US" sz="4000" u="sng" dirty="0">
                <a:latin typeface="Arial Rounded MT Bold" panose="020F0704030504030204" pitchFamily="34" charset="0"/>
              </a:rPr>
              <a:t>warns</a:t>
            </a:r>
            <a:r>
              <a:rPr lang="en-US" sz="4000" dirty="0">
                <a:latin typeface="Arial Rounded MT Bold" panose="020F0704030504030204" pitchFamily="34" charset="0"/>
              </a:rPr>
              <a:t> of a Second Death</a:t>
            </a:r>
          </a:p>
        </p:txBody>
      </p:sp>
      <p:sp>
        <p:nvSpPr>
          <p:cNvPr id="3" name="Content Placeholder 2">
            <a:extLst>
              <a:ext uri="{FF2B5EF4-FFF2-40B4-BE49-F238E27FC236}">
                <a16:creationId xmlns:a16="http://schemas.microsoft.com/office/drawing/2014/main" id="{47CB3187-D6AC-447F-9459-BEE958A25517}"/>
              </a:ext>
            </a:extLst>
          </p:cNvPr>
          <p:cNvSpPr>
            <a:spLocks noGrp="1"/>
          </p:cNvSpPr>
          <p:nvPr>
            <p:ph idx="1"/>
          </p:nvPr>
        </p:nvSpPr>
        <p:spPr>
          <a:xfrm>
            <a:off x="838200" y="1690688"/>
            <a:ext cx="10515600" cy="4486275"/>
          </a:xfrm>
        </p:spPr>
        <p:txBody>
          <a:bodyPr>
            <a:noAutofit/>
          </a:bodyPr>
          <a:lstStyle/>
          <a:p>
            <a:pPr marR="0" algn="l" rtl="0"/>
            <a:r>
              <a:rPr lang="en-US" sz="3200" b="1" i="0" u="none" strike="noStrike" baseline="0" dirty="0">
                <a:latin typeface="Verdana" panose="020B0604030504040204" pitchFamily="34" charset="0"/>
              </a:rPr>
              <a:t>(Revelation 20:6)  Blessed and holy </a:t>
            </a:r>
            <a:r>
              <a:rPr lang="en-US" sz="3200" b="1" i="1" u="none" strike="noStrike" baseline="0" dirty="0">
                <a:latin typeface="Verdana" panose="020B0604030504040204" pitchFamily="34" charset="0"/>
              </a:rPr>
              <a:t>is</a:t>
            </a:r>
            <a:r>
              <a:rPr lang="en-US" sz="3200" b="1" i="0" u="none" strike="noStrike" baseline="0" dirty="0">
                <a:latin typeface="Verdana" panose="020B0604030504040204" pitchFamily="34" charset="0"/>
              </a:rPr>
              <a:t> he who has part in the first resurrection. Over such the </a:t>
            </a:r>
            <a:r>
              <a:rPr lang="en-US" sz="3200" b="1" i="0" u="sng" strike="noStrike" baseline="0" dirty="0">
                <a:latin typeface="Verdana" panose="020B0604030504040204" pitchFamily="34" charset="0"/>
              </a:rPr>
              <a:t>second</a:t>
            </a:r>
            <a:r>
              <a:rPr lang="en-US" sz="3200" b="1" i="0" u="none" strike="noStrike" baseline="0" dirty="0">
                <a:latin typeface="Verdana" panose="020B0604030504040204" pitchFamily="34" charset="0"/>
              </a:rPr>
              <a:t> death has no power, but they shall be priests of God and of Christ, and shall reign with Him a thousand years.</a:t>
            </a:r>
          </a:p>
          <a:p>
            <a:r>
              <a:rPr lang="en-US" sz="3200" b="1" i="0" u="none" strike="noStrike" baseline="0" dirty="0">
                <a:latin typeface="Verdana" panose="020B0604030504040204" pitchFamily="34" charset="0"/>
              </a:rPr>
              <a:t>(Revelation 2:11)  "He who has an ear, let him hear what the Spirit says to the churches. He who overcomes shall not be hurt by the </a:t>
            </a:r>
            <a:r>
              <a:rPr lang="en-US" sz="3200" b="1" i="0" u="sng" strike="noStrike" baseline="0" dirty="0">
                <a:latin typeface="Verdana" panose="020B0604030504040204" pitchFamily="34" charset="0"/>
              </a:rPr>
              <a:t>second</a:t>
            </a:r>
            <a:r>
              <a:rPr lang="en-US" sz="3200" b="1" i="0" u="none" strike="noStrike" baseline="0" dirty="0">
                <a:latin typeface="Verdana" panose="020B0604030504040204" pitchFamily="34" charset="0"/>
              </a:rPr>
              <a:t> death." '</a:t>
            </a:r>
          </a:p>
        </p:txBody>
      </p:sp>
    </p:spTree>
    <p:extLst>
      <p:ext uri="{BB962C8B-B14F-4D97-AF65-F5344CB8AC3E}">
        <p14:creationId xmlns:p14="http://schemas.microsoft.com/office/powerpoint/2010/main" val="398132987"/>
      </p:ext>
    </p:extLst>
  </p:cSld>
  <p:clrMapOvr>
    <a:masterClrMapping/>
  </p:clrMapOvr>
  <p:transition spd="slow">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125-EB69-492A-849C-93AC6D38270B}"/>
              </a:ext>
            </a:extLst>
          </p:cNvPr>
          <p:cNvSpPr>
            <a:spLocks noGrp="1"/>
          </p:cNvSpPr>
          <p:nvPr>
            <p:ph type="title"/>
          </p:nvPr>
        </p:nvSpPr>
        <p:spPr>
          <a:xfrm>
            <a:off x="436098" y="365125"/>
            <a:ext cx="11254154" cy="1325563"/>
          </a:xfrm>
        </p:spPr>
        <p:txBody>
          <a:bodyPr>
            <a:normAutofit/>
          </a:bodyPr>
          <a:lstStyle/>
          <a:p>
            <a:r>
              <a:rPr lang="en-US" sz="4000" dirty="0">
                <a:latin typeface="Arial Rounded MT Bold" panose="020F0704030504030204" pitchFamily="34" charset="0"/>
              </a:rPr>
              <a:t>4) The GOSPEL </a:t>
            </a:r>
            <a:r>
              <a:rPr lang="en-US" sz="4000" u="sng" dirty="0">
                <a:latin typeface="Arial Rounded MT Bold" panose="020F0704030504030204" pitchFamily="34" charset="0"/>
              </a:rPr>
              <a:t>warns</a:t>
            </a:r>
            <a:r>
              <a:rPr lang="en-US" sz="4000" dirty="0">
                <a:latin typeface="Arial Rounded MT Bold" panose="020F0704030504030204" pitchFamily="34" charset="0"/>
              </a:rPr>
              <a:t> of a Second Death</a:t>
            </a:r>
          </a:p>
        </p:txBody>
      </p:sp>
      <p:sp>
        <p:nvSpPr>
          <p:cNvPr id="3" name="Content Placeholder 2">
            <a:extLst>
              <a:ext uri="{FF2B5EF4-FFF2-40B4-BE49-F238E27FC236}">
                <a16:creationId xmlns:a16="http://schemas.microsoft.com/office/drawing/2014/main" id="{47CB3187-D6AC-447F-9459-BEE958A25517}"/>
              </a:ext>
            </a:extLst>
          </p:cNvPr>
          <p:cNvSpPr>
            <a:spLocks noGrp="1"/>
          </p:cNvSpPr>
          <p:nvPr>
            <p:ph idx="1"/>
          </p:nvPr>
        </p:nvSpPr>
        <p:spPr>
          <a:xfrm>
            <a:off x="838200" y="1690688"/>
            <a:ext cx="10515600" cy="4486275"/>
          </a:xfrm>
        </p:spPr>
        <p:txBody>
          <a:bodyPr>
            <a:noAutofit/>
          </a:bodyPr>
          <a:lstStyle/>
          <a:p>
            <a:r>
              <a:rPr lang="en-US" sz="3200" b="1" i="0" u="none" strike="noStrike" baseline="0" dirty="0">
                <a:latin typeface="Verdana" panose="020B0604030504040204" pitchFamily="34" charset="0"/>
              </a:rPr>
              <a:t>(Revelation 21:8)  But the cowardly, unbelieving, abominable, murderers, sexually immoral, sorcerers, idolaters, and all liars shall have their part in the lake which burns with fire and brimstone, which is the </a:t>
            </a:r>
            <a:r>
              <a:rPr lang="en-US" sz="3200" b="1" i="0" u="sng" strike="noStrike" baseline="0" dirty="0">
                <a:latin typeface="Verdana" panose="020B0604030504040204" pitchFamily="34" charset="0"/>
              </a:rPr>
              <a:t>second</a:t>
            </a:r>
            <a:r>
              <a:rPr lang="en-US" sz="3200" b="1" i="0" u="none" strike="noStrike" baseline="0" dirty="0">
                <a:latin typeface="Verdana" panose="020B0604030504040204" pitchFamily="34" charset="0"/>
              </a:rPr>
              <a:t> death.“</a:t>
            </a:r>
          </a:p>
          <a:p>
            <a:r>
              <a:rPr lang="en-US" sz="3200" b="1" dirty="0">
                <a:latin typeface="Verdana" panose="020B0604030504040204" pitchFamily="34" charset="0"/>
              </a:rPr>
              <a:t>First death – temporary</a:t>
            </a:r>
          </a:p>
          <a:p>
            <a:r>
              <a:rPr lang="en-US" sz="3200" b="1" i="0" u="none" strike="noStrike" baseline="0" dirty="0">
                <a:latin typeface="Verdana" panose="020B0604030504040204" pitchFamily="34" charset="0"/>
              </a:rPr>
              <a:t>Second death - eternal</a:t>
            </a:r>
          </a:p>
        </p:txBody>
      </p:sp>
    </p:spTree>
    <p:extLst>
      <p:ext uri="{BB962C8B-B14F-4D97-AF65-F5344CB8AC3E}">
        <p14:creationId xmlns:p14="http://schemas.microsoft.com/office/powerpoint/2010/main" val="2173656044"/>
      </p:ext>
    </p:extLst>
  </p:cSld>
  <p:clrMapOvr>
    <a:masterClrMapping/>
  </p:clrMapOvr>
  <p:transition spd="slow">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125-EB69-492A-849C-93AC6D38270B}"/>
              </a:ext>
            </a:extLst>
          </p:cNvPr>
          <p:cNvSpPr>
            <a:spLocks noGrp="1"/>
          </p:cNvSpPr>
          <p:nvPr>
            <p:ph type="title"/>
          </p:nvPr>
        </p:nvSpPr>
        <p:spPr>
          <a:xfrm>
            <a:off x="436098" y="365125"/>
            <a:ext cx="11254154" cy="1325563"/>
          </a:xfrm>
        </p:spPr>
        <p:txBody>
          <a:bodyPr>
            <a:normAutofit/>
          </a:bodyPr>
          <a:lstStyle/>
          <a:p>
            <a:r>
              <a:rPr lang="en-US" sz="4000" dirty="0">
                <a:latin typeface="Arial Rounded MT Bold" panose="020F0704030504030204" pitchFamily="34" charset="0"/>
              </a:rPr>
              <a:t>5) The GOSPEL </a:t>
            </a:r>
            <a:r>
              <a:rPr lang="en-US" sz="4000" u="sng" dirty="0">
                <a:latin typeface="Arial Rounded MT Bold" panose="020F0704030504030204" pitchFamily="34" charset="0"/>
              </a:rPr>
              <a:t>contains</a:t>
            </a:r>
            <a:r>
              <a:rPr lang="en-US" sz="4000" dirty="0">
                <a:latin typeface="Arial Rounded MT Bold" panose="020F0704030504030204" pitchFamily="34" charset="0"/>
              </a:rPr>
              <a:t> a Second </a:t>
            </a:r>
            <a:br>
              <a:rPr lang="en-US" sz="4000" dirty="0">
                <a:latin typeface="Arial Rounded MT Bold" panose="020F0704030504030204" pitchFamily="34" charset="0"/>
              </a:rPr>
            </a:br>
            <a:r>
              <a:rPr lang="en-US" sz="4000" dirty="0">
                <a:latin typeface="Arial Rounded MT Bold" panose="020F0704030504030204" pitchFamily="34" charset="0"/>
              </a:rPr>
              <a:t>Law of Pardon</a:t>
            </a:r>
          </a:p>
        </p:txBody>
      </p:sp>
      <p:sp>
        <p:nvSpPr>
          <p:cNvPr id="3" name="Content Placeholder 2">
            <a:extLst>
              <a:ext uri="{FF2B5EF4-FFF2-40B4-BE49-F238E27FC236}">
                <a16:creationId xmlns:a16="http://schemas.microsoft.com/office/drawing/2014/main" id="{47CB3187-D6AC-447F-9459-BEE958A25517}"/>
              </a:ext>
            </a:extLst>
          </p:cNvPr>
          <p:cNvSpPr>
            <a:spLocks noGrp="1"/>
          </p:cNvSpPr>
          <p:nvPr>
            <p:ph idx="1"/>
          </p:nvPr>
        </p:nvSpPr>
        <p:spPr>
          <a:xfrm>
            <a:off x="838200" y="1690688"/>
            <a:ext cx="10515600" cy="4486275"/>
          </a:xfrm>
        </p:spPr>
        <p:txBody>
          <a:bodyPr>
            <a:noAutofit/>
          </a:bodyPr>
          <a:lstStyle/>
          <a:p>
            <a:r>
              <a:rPr lang="en-US" sz="3200" b="1" i="0" u="none" strike="noStrike" baseline="0" dirty="0">
                <a:latin typeface="Verdana" panose="020B0604030504040204" pitchFamily="34" charset="0"/>
              </a:rPr>
              <a:t>First law of Pardon</a:t>
            </a:r>
          </a:p>
          <a:p>
            <a:pPr lvl="1"/>
            <a:r>
              <a:rPr lang="en-US" sz="2800" b="1" dirty="0">
                <a:latin typeface="Verdana" panose="020B0604030504040204" pitchFamily="34" charset="0"/>
              </a:rPr>
              <a:t>Believe Jesus is the Son of God (John 8:24)</a:t>
            </a:r>
          </a:p>
          <a:p>
            <a:pPr lvl="1"/>
            <a:r>
              <a:rPr lang="en-US" sz="2800" b="1" i="0" u="none" strike="noStrike" baseline="0" dirty="0">
                <a:latin typeface="Verdana" panose="020B0604030504040204" pitchFamily="34" charset="0"/>
              </a:rPr>
              <a:t>Repent (turn away from) life of sin (Luke 13:3)</a:t>
            </a:r>
          </a:p>
          <a:p>
            <a:pPr lvl="1"/>
            <a:r>
              <a:rPr lang="en-US" sz="2800" b="1" dirty="0">
                <a:latin typeface="Verdana" panose="020B0604030504040204" pitchFamily="34" charset="0"/>
              </a:rPr>
              <a:t>Confess your faith in Jesus (Matthew 10:32)</a:t>
            </a:r>
          </a:p>
          <a:p>
            <a:pPr lvl="1"/>
            <a:r>
              <a:rPr lang="en-US" sz="2800" b="1" i="0" u="none" strike="noStrike" baseline="0" dirty="0">
                <a:latin typeface="Verdana" panose="020B0604030504040204" pitchFamily="34" charset="0"/>
              </a:rPr>
              <a:t>Baptized for the remission of sins (Acts 2:38)</a:t>
            </a:r>
          </a:p>
          <a:p>
            <a:pPr lvl="1"/>
            <a:r>
              <a:rPr lang="en-US" sz="2800" b="1" i="0" u="none" strike="noStrike" baseline="0" dirty="0">
                <a:latin typeface="Verdana" panose="020B0604030504040204" pitchFamily="34" charset="0"/>
              </a:rPr>
              <a:t>(Acts 8:13)  Then Simon himself also believed; and when he was baptized he continued with Philip, and was amazed, seeing the miracles and signs which were done.</a:t>
            </a:r>
          </a:p>
          <a:p>
            <a:pPr lvl="1"/>
            <a:r>
              <a:rPr lang="en-US" sz="2800" b="1" dirty="0">
                <a:latin typeface="Verdana" panose="020B0604030504040204" pitchFamily="34" charset="0"/>
              </a:rPr>
              <a:t>Simon was saved (Mark 16:16)</a:t>
            </a:r>
            <a:endParaRPr lang="en-US" sz="2800" b="1" i="0" u="none" strike="noStrike" baseline="0" dirty="0">
              <a:latin typeface="Verdana" panose="020B0604030504040204" pitchFamily="34" charset="0"/>
            </a:endParaRPr>
          </a:p>
          <a:p>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2285321996"/>
      </p:ext>
    </p:extLst>
  </p:cSld>
  <p:clrMapOvr>
    <a:masterClrMapping/>
  </p:clrMapOvr>
  <p:transition spd="slow">
    <p:wheel spokes="1"/>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989</Words>
  <Application>Microsoft Office PowerPoint</Application>
  <PresentationFormat>Widescreen</PresentationFormat>
  <Paragraphs>54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Rounded MT Bold</vt:lpstr>
      <vt:lpstr>Calibri</vt:lpstr>
      <vt:lpstr>Calibri Light</vt:lpstr>
      <vt:lpstr>Verdana</vt:lpstr>
      <vt:lpstr>Office Theme</vt:lpstr>
      <vt:lpstr> The GOSPEL in </vt:lpstr>
      <vt:lpstr>1) The GOSPEL found in the Second Law</vt:lpstr>
      <vt:lpstr>1) The GOSPEL found in the Second Law</vt:lpstr>
      <vt:lpstr>2) The GOSPEL demands a Second Birth</vt:lpstr>
      <vt:lpstr>3) The GOSPEL promises a Second Coming</vt:lpstr>
      <vt:lpstr>3) The GOSPEL promises a Second Coming</vt:lpstr>
      <vt:lpstr>4) The GOSPEL warns of a Second Death</vt:lpstr>
      <vt:lpstr>4) The GOSPEL warns of a Second Death</vt:lpstr>
      <vt:lpstr>5) The GOSPEL contains a Second  Law of Pardon</vt:lpstr>
      <vt:lpstr>5) The GOSPEL contains a Second  Law of Pardon</vt:lpstr>
      <vt:lpstr>Have you Obeyed the GOSPEL?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GOSPEL in </dc:title>
  <dc:creator>Manly Luscombe</dc:creator>
  <cp:lastModifiedBy>Manly Luscombe</cp:lastModifiedBy>
  <cp:revision>4</cp:revision>
  <dcterms:created xsi:type="dcterms:W3CDTF">2021-03-23T14:01:41Z</dcterms:created>
  <dcterms:modified xsi:type="dcterms:W3CDTF">2021-03-23T14:50:15Z</dcterms:modified>
</cp:coreProperties>
</file>