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73" r:id="rId2"/>
    <p:sldId id="272" r:id="rId3"/>
    <p:sldId id="274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35EE8-6DF2-45AC-A65A-1DBB98F9BB39}" v="3" dt="2023-05-31T19:01:25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393FD55A-4C00-4CD6-B621-14F5005706DC}"/>
    <pc:docChg chg="custSel modSld modMainMaster">
      <pc:chgData name="Manly Luscombe" userId="d66a401e1e7a39bf" providerId="LiveId" clId="{393FD55A-4C00-4CD6-B621-14F5005706DC}" dt="2023-05-16T23:43:17.894" v="111" actId="115"/>
      <pc:docMkLst>
        <pc:docMk/>
      </pc:docMkLst>
      <pc:sldChg chg="modSp mod modTransition">
        <pc:chgData name="Manly Luscombe" userId="d66a401e1e7a39bf" providerId="LiveId" clId="{393FD55A-4C00-4CD6-B621-14F5005706DC}" dt="2023-05-16T23:30:50.003" v="38" actId="255"/>
        <pc:sldMkLst>
          <pc:docMk/>
          <pc:sldMk cId="2783826626" sldId="256"/>
        </pc:sldMkLst>
        <pc:spChg chg="mod">
          <ac:chgData name="Manly Luscombe" userId="d66a401e1e7a39bf" providerId="LiveId" clId="{393FD55A-4C00-4CD6-B621-14F5005706DC}" dt="2023-05-16T23:30:50.003" v="38" actId="255"/>
          <ac:spMkLst>
            <pc:docMk/>
            <pc:sldMk cId="2783826626" sldId="256"/>
            <ac:spMk id="3" creationId="{760BD1F5-A9E7-C6AA-68B7-FCAD473A9550}"/>
          </ac:spMkLst>
        </pc:spChg>
      </pc:sldChg>
      <pc:sldChg chg="modTransition">
        <pc:chgData name="Manly Luscombe" userId="d66a401e1e7a39bf" providerId="LiveId" clId="{393FD55A-4C00-4CD6-B621-14F5005706DC}" dt="2023-05-16T23:16:37.795" v="1"/>
        <pc:sldMkLst>
          <pc:docMk/>
          <pc:sldMk cId="1678405619" sldId="257"/>
        </pc:sldMkLst>
      </pc:sldChg>
      <pc:sldChg chg="modTransition">
        <pc:chgData name="Manly Luscombe" userId="d66a401e1e7a39bf" providerId="LiveId" clId="{393FD55A-4C00-4CD6-B621-14F5005706DC}" dt="2023-05-16T23:16:37.795" v="1"/>
        <pc:sldMkLst>
          <pc:docMk/>
          <pc:sldMk cId="2466855618" sldId="258"/>
        </pc:sldMkLst>
      </pc:sldChg>
      <pc:sldChg chg="modSp mod modTransition">
        <pc:chgData name="Manly Luscombe" userId="d66a401e1e7a39bf" providerId="LiveId" clId="{393FD55A-4C00-4CD6-B621-14F5005706DC}" dt="2023-05-16T23:35:40.076" v="39" actId="255"/>
        <pc:sldMkLst>
          <pc:docMk/>
          <pc:sldMk cId="1786882549" sldId="259"/>
        </pc:sldMkLst>
        <pc:spChg chg="mod">
          <ac:chgData name="Manly Luscombe" userId="d66a401e1e7a39bf" providerId="LiveId" clId="{393FD55A-4C00-4CD6-B621-14F5005706DC}" dt="2023-05-16T23:35:40.076" v="39" actId="255"/>
          <ac:spMkLst>
            <pc:docMk/>
            <pc:sldMk cId="1786882549" sldId="259"/>
            <ac:spMk id="3" creationId="{723C2D74-6102-2454-EECA-0E0ABF67160F}"/>
          </ac:spMkLst>
        </pc:spChg>
      </pc:sldChg>
      <pc:sldChg chg="modTransition">
        <pc:chgData name="Manly Luscombe" userId="d66a401e1e7a39bf" providerId="LiveId" clId="{393FD55A-4C00-4CD6-B621-14F5005706DC}" dt="2023-05-16T23:16:37.795" v="1"/>
        <pc:sldMkLst>
          <pc:docMk/>
          <pc:sldMk cId="3160911376" sldId="260"/>
        </pc:sldMkLst>
      </pc:sldChg>
      <pc:sldChg chg="modTransition">
        <pc:chgData name="Manly Luscombe" userId="d66a401e1e7a39bf" providerId="LiveId" clId="{393FD55A-4C00-4CD6-B621-14F5005706DC}" dt="2023-05-16T23:16:37.795" v="1"/>
        <pc:sldMkLst>
          <pc:docMk/>
          <pc:sldMk cId="3261473138" sldId="261"/>
        </pc:sldMkLst>
      </pc:sldChg>
      <pc:sldChg chg="modTransition">
        <pc:chgData name="Manly Luscombe" userId="d66a401e1e7a39bf" providerId="LiveId" clId="{393FD55A-4C00-4CD6-B621-14F5005706DC}" dt="2023-05-16T23:16:37.795" v="1"/>
        <pc:sldMkLst>
          <pc:docMk/>
          <pc:sldMk cId="3988145296" sldId="262"/>
        </pc:sldMkLst>
      </pc:sldChg>
      <pc:sldChg chg="modSp mod modTransition">
        <pc:chgData name="Manly Luscombe" userId="d66a401e1e7a39bf" providerId="LiveId" clId="{393FD55A-4C00-4CD6-B621-14F5005706DC}" dt="2023-05-16T23:39:10.740" v="87" actId="20577"/>
        <pc:sldMkLst>
          <pc:docMk/>
          <pc:sldMk cId="3227373448" sldId="263"/>
        </pc:sldMkLst>
        <pc:spChg chg="mod">
          <ac:chgData name="Manly Luscombe" userId="d66a401e1e7a39bf" providerId="LiveId" clId="{393FD55A-4C00-4CD6-B621-14F5005706DC}" dt="2023-05-16T23:39:10.740" v="87" actId="20577"/>
          <ac:spMkLst>
            <pc:docMk/>
            <pc:sldMk cId="3227373448" sldId="263"/>
            <ac:spMk id="2" creationId="{D13864F5-469B-D78B-D5E5-52F68A42662B}"/>
          </ac:spMkLst>
        </pc:spChg>
      </pc:sldChg>
      <pc:sldChg chg="modSp mod modTransition">
        <pc:chgData name="Manly Luscombe" userId="d66a401e1e7a39bf" providerId="LiveId" clId="{393FD55A-4C00-4CD6-B621-14F5005706DC}" dt="2023-05-16T23:40:16.524" v="94" actId="20577"/>
        <pc:sldMkLst>
          <pc:docMk/>
          <pc:sldMk cId="1529399995" sldId="264"/>
        </pc:sldMkLst>
        <pc:spChg chg="mod">
          <ac:chgData name="Manly Luscombe" userId="d66a401e1e7a39bf" providerId="LiveId" clId="{393FD55A-4C00-4CD6-B621-14F5005706DC}" dt="2023-05-16T23:39:27.815" v="89" actId="27636"/>
          <ac:spMkLst>
            <pc:docMk/>
            <pc:sldMk cId="1529399995" sldId="264"/>
            <ac:spMk id="2" creationId="{D13864F5-469B-D78B-D5E5-52F68A42662B}"/>
          </ac:spMkLst>
        </pc:spChg>
        <pc:spChg chg="mod">
          <ac:chgData name="Manly Luscombe" userId="d66a401e1e7a39bf" providerId="LiveId" clId="{393FD55A-4C00-4CD6-B621-14F5005706DC}" dt="2023-05-16T23:40:16.524" v="94" actId="20577"/>
          <ac:spMkLst>
            <pc:docMk/>
            <pc:sldMk cId="1529399995" sldId="264"/>
            <ac:spMk id="3" creationId="{723C2D74-6102-2454-EECA-0E0ABF67160F}"/>
          </ac:spMkLst>
        </pc:spChg>
      </pc:sldChg>
      <pc:sldChg chg="modSp mod modTransition">
        <pc:chgData name="Manly Luscombe" userId="d66a401e1e7a39bf" providerId="LiveId" clId="{393FD55A-4C00-4CD6-B621-14F5005706DC}" dt="2023-05-16T23:24:47.965" v="6" actId="20577"/>
        <pc:sldMkLst>
          <pc:docMk/>
          <pc:sldMk cId="3282453529" sldId="265"/>
        </pc:sldMkLst>
        <pc:spChg chg="mod">
          <ac:chgData name="Manly Luscombe" userId="d66a401e1e7a39bf" providerId="LiveId" clId="{393FD55A-4C00-4CD6-B621-14F5005706DC}" dt="2023-05-16T23:24:47.965" v="6" actId="20577"/>
          <ac:spMkLst>
            <pc:docMk/>
            <pc:sldMk cId="3282453529" sldId="265"/>
            <ac:spMk id="2" creationId="{D13864F5-469B-D78B-D5E5-52F68A42662B}"/>
          </ac:spMkLst>
        </pc:spChg>
      </pc:sldChg>
      <pc:sldChg chg="modSp mod modTransition">
        <pc:chgData name="Manly Luscombe" userId="d66a401e1e7a39bf" providerId="LiveId" clId="{393FD55A-4C00-4CD6-B621-14F5005706DC}" dt="2023-05-16T23:25:12.939" v="16" actId="20577"/>
        <pc:sldMkLst>
          <pc:docMk/>
          <pc:sldMk cId="3640842765" sldId="266"/>
        </pc:sldMkLst>
        <pc:spChg chg="mod">
          <ac:chgData name="Manly Luscombe" userId="d66a401e1e7a39bf" providerId="LiveId" clId="{393FD55A-4C00-4CD6-B621-14F5005706DC}" dt="2023-05-16T23:25:12.939" v="16" actId="20577"/>
          <ac:spMkLst>
            <pc:docMk/>
            <pc:sldMk cId="3640842765" sldId="266"/>
            <ac:spMk id="2" creationId="{D13864F5-469B-D78B-D5E5-52F68A42662B}"/>
          </ac:spMkLst>
        </pc:spChg>
      </pc:sldChg>
      <pc:sldChg chg="modSp mod modTransition">
        <pc:chgData name="Manly Luscombe" userId="d66a401e1e7a39bf" providerId="LiveId" clId="{393FD55A-4C00-4CD6-B621-14F5005706DC}" dt="2023-05-16T23:24:58.137" v="11" actId="20577"/>
        <pc:sldMkLst>
          <pc:docMk/>
          <pc:sldMk cId="1053006248" sldId="267"/>
        </pc:sldMkLst>
        <pc:spChg chg="mod">
          <ac:chgData name="Manly Luscombe" userId="d66a401e1e7a39bf" providerId="LiveId" clId="{393FD55A-4C00-4CD6-B621-14F5005706DC}" dt="2023-05-16T23:24:58.137" v="11" actId="20577"/>
          <ac:spMkLst>
            <pc:docMk/>
            <pc:sldMk cId="1053006248" sldId="267"/>
            <ac:spMk id="2" creationId="{D13864F5-469B-D78B-D5E5-52F68A42662B}"/>
          </ac:spMkLst>
        </pc:spChg>
      </pc:sldChg>
      <pc:sldChg chg="modSp mod modTransition">
        <pc:chgData name="Manly Luscombe" userId="d66a401e1e7a39bf" providerId="LiveId" clId="{393FD55A-4C00-4CD6-B621-14F5005706DC}" dt="2023-05-16T23:27:13.786" v="36"/>
        <pc:sldMkLst>
          <pc:docMk/>
          <pc:sldMk cId="72016332" sldId="268"/>
        </pc:sldMkLst>
        <pc:spChg chg="mod">
          <ac:chgData name="Manly Luscombe" userId="d66a401e1e7a39bf" providerId="LiveId" clId="{393FD55A-4C00-4CD6-B621-14F5005706DC}" dt="2023-05-16T23:27:13.786" v="36"/>
          <ac:spMkLst>
            <pc:docMk/>
            <pc:sldMk cId="72016332" sldId="268"/>
            <ac:spMk id="2" creationId="{D13864F5-469B-D78B-D5E5-52F68A42662B}"/>
          </ac:spMkLst>
        </pc:spChg>
        <pc:spChg chg="mod">
          <ac:chgData name="Manly Luscombe" userId="d66a401e1e7a39bf" providerId="LiveId" clId="{393FD55A-4C00-4CD6-B621-14F5005706DC}" dt="2023-05-16T23:26:21.585" v="17" actId="255"/>
          <ac:spMkLst>
            <pc:docMk/>
            <pc:sldMk cId="72016332" sldId="268"/>
            <ac:spMk id="3" creationId="{723C2D74-6102-2454-EECA-0E0ABF67160F}"/>
          </ac:spMkLst>
        </pc:spChg>
      </pc:sldChg>
      <pc:sldChg chg="modSp mod modTransition">
        <pc:chgData name="Manly Luscombe" userId="d66a401e1e7a39bf" providerId="LiveId" clId="{393FD55A-4C00-4CD6-B621-14F5005706DC}" dt="2023-05-16T23:41:57.985" v="110" actId="20577"/>
        <pc:sldMkLst>
          <pc:docMk/>
          <pc:sldMk cId="1302332234" sldId="269"/>
        </pc:sldMkLst>
        <pc:spChg chg="mod">
          <ac:chgData name="Manly Luscombe" userId="d66a401e1e7a39bf" providerId="LiveId" clId="{393FD55A-4C00-4CD6-B621-14F5005706DC}" dt="2023-05-16T23:26:54.365" v="35" actId="20577"/>
          <ac:spMkLst>
            <pc:docMk/>
            <pc:sldMk cId="1302332234" sldId="269"/>
            <ac:spMk id="2" creationId="{D13864F5-469B-D78B-D5E5-52F68A42662B}"/>
          </ac:spMkLst>
        </pc:spChg>
        <pc:spChg chg="mod">
          <ac:chgData name="Manly Luscombe" userId="d66a401e1e7a39bf" providerId="LiveId" clId="{393FD55A-4C00-4CD6-B621-14F5005706DC}" dt="2023-05-16T23:41:57.985" v="110" actId="20577"/>
          <ac:spMkLst>
            <pc:docMk/>
            <pc:sldMk cId="1302332234" sldId="269"/>
            <ac:spMk id="3" creationId="{723C2D74-6102-2454-EECA-0E0ABF67160F}"/>
          </ac:spMkLst>
        </pc:spChg>
      </pc:sldChg>
      <pc:sldChg chg="modSp mod modTransition">
        <pc:chgData name="Manly Luscombe" userId="d66a401e1e7a39bf" providerId="LiveId" clId="{393FD55A-4C00-4CD6-B621-14F5005706DC}" dt="2023-05-16T23:27:23.170" v="37"/>
        <pc:sldMkLst>
          <pc:docMk/>
          <pc:sldMk cId="488061871" sldId="270"/>
        </pc:sldMkLst>
        <pc:spChg chg="mod">
          <ac:chgData name="Manly Luscombe" userId="d66a401e1e7a39bf" providerId="LiveId" clId="{393FD55A-4C00-4CD6-B621-14F5005706DC}" dt="2023-05-16T23:27:23.170" v="37"/>
          <ac:spMkLst>
            <pc:docMk/>
            <pc:sldMk cId="488061871" sldId="270"/>
            <ac:spMk id="2" creationId="{D13864F5-469B-D78B-D5E5-52F68A42662B}"/>
          </ac:spMkLst>
        </pc:spChg>
      </pc:sldChg>
      <pc:sldChg chg="modSp mod modTransition">
        <pc:chgData name="Manly Luscombe" userId="d66a401e1e7a39bf" providerId="LiveId" clId="{393FD55A-4C00-4CD6-B621-14F5005706DC}" dt="2023-05-16T23:43:17.894" v="111" actId="115"/>
        <pc:sldMkLst>
          <pc:docMk/>
          <pc:sldMk cId="347736068" sldId="271"/>
        </pc:sldMkLst>
        <pc:spChg chg="mod">
          <ac:chgData name="Manly Luscombe" userId="d66a401e1e7a39bf" providerId="LiveId" clId="{393FD55A-4C00-4CD6-B621-14F5005706DC}" dt="2023-05-16T23:43:17.894" v="111" actId="115"/>
          <ac:spMkLst>
            <pc:docMk/>
            <pc:sldMk cId="347736068" sldId="271"/>
            <ac:spMk id="3" creationId="{723C2D74-6102-2454-EECA-0E0ABF67160F}"/>
          </ac:spMkLst>
        </pc:spChg>
      </pc:sldChg>
      <pc:sldMasterChg chg="modTransition modSldLayout">
        <pc:chgData name="Manly Luscombe" userId="d66a401e1e7a39bf" providerId="LiveId" clId="{393FD55A-4C00-4CD6-B621-14F5005706DC}" dt="2023-05-16T23:16:37.795" v="1"/>
        <pc:sldMasterMkLst>
          <pc:docMk/>
          <pc:sldMasterMk cId="0" sldId="2147483840"/>
        </pc:sldMasterMkLst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1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2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3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4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5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6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7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8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49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50"/>
          </pc:sldLayoutMkLst>
        </pc:sldLayoutChg>
        <pc:sldLayoutChg chg="modTransition">
          <pc:chgData name="Manly Luscombe" userId="d66a401e1e7a39bf" providerId="LiveId" clId="{393FD55A-4C00-4CD6-B621-14F5005706DC}" dt="2023-05-16T23:16:37.795" v="1"/>
          <pc:sldLayoutMkLst>
            <pc:docMk/>
            <pc:sldMasterMk cId="0" sldId="2147483840"/>
            <pc:sldLayoutMk cId="0" sldId="2147483851"/>
          </pc:sldLayoutMkLst>
        </pc:sldLayoutChg>
      </pc:sldMasterChg>
    </pc:docChg>
  </pc:docChgLst>
  <pc:docChgLst>
    <pc:chgData name="Account Update" userId="d66a401e1e7a39bf" providerId="LiveId" clId="{4E535EE8-6DF2-45AC-A65A-1DBB98F9BB39}"/>
    <pc:docChg chg="custSel addSld delSld modSld sldOrd">
      <pc:chgData name="Account Update" userId="d66a401e1e7a39bf" providerId="LiveId" clId="{4E535EE8-6DF2-45AC-A65A-1DBB98F9BB39}" dt="2023-06-01T12:37:30.141" v="212"/>
      <pc:docMkLst>
        <pc:docMk/>
      </pc:docMkLst>
      <pc:sldChg chg="ord">
        <pc:chgData name="Account Update" userId="d66a401e1e7a39bf" providerId="LiveId" clId="{4E535EE8-6DF2-45AC-A65A-1DBB98F9BB39}" dt="2023-05-31T12:25:22.917" v="1"/>
        <pc:sldMkLst>
          <pc:docMk/>
          <pc:sldMk cId="2783826626" sldId="256"/>
        </pc:sldMkLst>
      </pc:sldChg>
      <pc:sldChg chg="ord">
        <pc:chgData name="Account Update" userId="d66a401e1e7a39bf" providerId="LiveId" clId="{4E535EE8-6DF2-45AC-A65A-1DBB98F9BB39}" dt="2023-05-31T12:27:58.362" v="5"/>
        <pc:sldMkLst>
          <pc:docMk/>
          <pc:sldMk cId="1678405619" sldId="257"/>
        </pc:sldMkLst>
      </pc:sldChg>
      <pc:sldChg chg="ord">
        <pc:chgData name="Account Update" userId="d66a401e1e7a39bf" providerId="LiveId" clId="{4E535EE8-6DF2-45AC-A65A-1DBB98F9BB39}" dt="2023-06-01T12:37:30.141" v="212"/>
        <pc:sldMkLst>
          <pc:docMk/>
          <pc:sldMk cId="2466855618" sldId="258"/>
        </pc:sldMkLst>
      </pc:sldChg>
      <pc:sldChg chg="ord">
        <pc:chgData name="Account Update" userId="d66a401e1e7a39bf" providerId="LiveId" clId="{4E535EE8-6DF2-45AC-A65A-1DBB98F9BB39}" dt="2023-05-31T12:27:28.344" v="3"/>
        <pc:sldMkLst>
          <pc:docMk/>
          <pc:sldMk cId="1786882549" sldId="259"/>
        </pc:sldMkLst>
      </pc:sldChg>
      <pc:sldChg chg="addSp modSp new mod ord">
        <pc:chgData name="Account Update" userId="d66a401e1e7a39bf" providerId="LiveId" clId="{4E535EE8-6DF2-45AC-A65A-1DBB98F9BB39}" dt="2023-05-31T19:05:29.885" v="206"/>
        <pc:sldMkLst>
          <pc:docMk/>
          <pc:sldMk cId="1602220948" sldId="272"/>
        </pc:sldMkLst>
        <pc:spChg chg="mod">
          <ac:chgData name="Account Update" userId="d66a401e1e7a39bf" providerId="LiveId" clId="{4E535EE8-6DF2-45AC-A65A-1DBB98F9BB39}" dt="2023-05-31T19:03:54.444" v="204" actId="20577"/>
          <ac:spMkLst>
            <pc:docMk/>
            <pc:sldMk cId="1602220948" sldId="272"/>
            <ac:spMk id="2" creationId="{AAEE17F8-0BF0-4481-8250-AAB42C94B6D1}"/>
          </ac:spMkLst>
        </pc:spChg>
        <pc:picChg chg="add mod">
          <ac:chgData name="Account Update" userId="d66a401e1e7a39bf" providerId="LiveId" clId="{4E535EE8-6DF2-45AC-A65A-1DBB98F9BB39}" dt="2023-05-31T18:57:53.712" v="55" actId="931"/>
          <ac:picMkLst>
            <pc:docMk/>
            <pc:sldMk cId="1602220948" sldId="272"/>
            <ac:picMk id="4" creationId="{95A9B239-DFDA-A0D8-1469-2BA0B6F77EA0}"/>
          </ac:picMkLst>
        </pc:picChg>
      </pc:sldChg>
      <pc:sldChg chg="addSp delSp modSp add mod ord">
        <pc:chgData name="Account Update" userId="d66a401e1e7a39bf" providerId="LiveId" clId="{4E535EE8-6DF2-45AC-A65A-1DBB98F9BB39}" dt="2023-05-31T19:05:43.391" v="210"/>
        <pc:sldMkLst>
          <pc:docMk/>
          <pc:sldMk cId="2109350918" sldId="273"/>
        </pc:sldMkLst>
        <pc:picChg chg="del">
          <ac:chgData name="Account Update" userId="d66a401e1e7a39bf" providerId="LiveId" clId="{4E535EE8-6DF2-45AC-A65A-1DBB98F9BB39}" dt="2023-05-31T19:01:11.658" v="61" actId="478"/>
          <ac:picMkLst>
            <pc:docMk/>
            <pc:sldMk cId="2109350918" sldId="273"/>
            <ac:picMk id="4" creationId="{95A9B239-DFDA-A0D8-1469-2BA0B6F77EA0}"/>
          </ac:picMkLst>
        </pc:picChg>
        <pc:picChg chg="add mod">
          <ac:chgData name="Account Update" userId="d66a401e1e7a39bf" providerId="LiveId" clId="{4E535EE8-6DF2-45AC-A65A-1DBB98F9BB39}" dt="2023-05-31T19:02:05.840" v="67" actId="14100"/>
          <ac:picMkLst>
            <pc:docMk/>
            <pc:sldMk cId="2109350918" sldId="273"/>
            <ac:picMk id="5" creationId="{36C1D86C-C742-9558-4564-DB533DDAFC20}"/>
          </ac:picMkLst>
        </pc:picChg>
      </pc:sldChg>
      <pc:sldChg chg="add del">
        <pc:chgData name="Account Update" userId="d66a401e1e7a39bf" providerId="LiveId" clId="{4E535EE8-6DF2-45AC-A65A-1DBB98F9BB39}" dt="2023-05-31T18:59:29.873" v="58" actId="2696"/>
        <pc:sldMkLst>
          <pc:docMk/>
          <pc:sldMk cId="116048940" sldId="274"/>
        </pc:sldMkLst>
      </pc:sldChg>
      <pc:sldChg chg="addSp delSp modSp add mod ord">
        <pc:chgData name="Account Update" userId="d66a401e1e7a39bf" providerId="LiveId" clId="{4E535EE8-6DF2-45AC-A65A-1DBB98F9BB39}" dt="2023-05-31T19:05:35.913" v="208"/>
        <pc:sldMkLst>
          <pc:docMk/>
          <pc:sldMk cId="3001048032" sldId="274"/>
        </pc:sldMkLst>
        <pc:spChg chg="mod">
          <ac:chgData name="Account Update" userId="d66a401e1e7a39bf" providerId="LiveId" clId="{4E535EE8-6DF2-45AC-A65A-1DBB98F9BB39}" dt="2023-05-31T19:03:15.199" v="140" actId="20577"/>
          <ac:spMkLst>
            <pc:docMk/>
            <pc:sldMk cId="3001048032" sldId="274"/>
            <ac:spMk id="2" creationId="{AAEE17F8-0BF0-4481-8250-AAB42C94B6D1}"/>
          </ac:spMkLst>
        </pc:spChg>
        <pc:picChg chg="del">
          <ac:chgData name="Account Update" userId="d66a401e1e7a39bf" providerId="LiveId" clId="{4E535EE8-6DF2-45AC-A65A-1DBB98F9BB39}" dt="2023-05-31T19:02:38.142" v="69" actId="21"/>
          <ac:picMkLst>
            <pc:docMk/>
            <pc:sldMk cId="3001048032" sldId="274"/>
            <ac:picMk id="4" creationId="{95A9B239-DFDA-A0D8-1469-2BA0B6F77EA0}"/>
          </ac:picMkLst>
        </pc:picChg>
        <pc:picChg chg="add mod">
          <ac:chgData name="Account Update" userId="d66a401e1e7a39bf" providerId="LiveId" clId="{4E535EE8-6DF2-45AC-A65A-1DBB98F9BB39}" dt="2023-05-31T19:02:28.385" v="68" actId="1076"/>
          <ac:picMkLst>
            <pc:docMk/>
            <pc:sldMk cId="3001048032" sldId="274"/>
            <ac:picMk id="5" creationId="{9A8FFE87-FC63-8BFA-A3FB-9AE80001CD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E17F8-0BF0-4481-8250-AAB42C94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Quesada, Costa Rica – Last Sunday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C1D86C-C742-9558-4564-DB533DDAF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667" y="0"/>
            <a:ext cx="76623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5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2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8:32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Will God give us all things?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God gave us His Son</a:t>
            </a:r>
          </a:p>
          <a:p>
            <a:pPr marR="0" algn="l" rtl="0"/>
            <a:r>
              <a:rPr lang="en-US" sz="4800" dirty="0">
                <a:solidFill>
                  <a:schemeClr val="tx1"/>
                </a:solidFill>
                <a:latin typeface="Verdana" panose="020B0604030504040204" pitchFamily="34" charset="0"/>
              </a:rPr>
              <a:t>See John 3:16</a:t>
            </a:r>
          </a:p>
          <a:p>
            <a:pPr marR="0" algn="l" rtl="0"/>
            <a:r>
              <a:rPr lang="en-US" sz="4800" dirty="0">
                <a:solidFill>
                  <a:schemeClr val="tx1"/>
                </a:solidFill>
                <a:latin typeface="Verdana" panose="020B0604030504040204" pitchFamily="34" charset="0"/>
              </a:rPr>
              <a:t>Do you believe God can give us what we need?</a:t>
            </a:r>
            <a:endParaRPr lang="en-US" sz="4800" b="0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4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3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8:33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will charge God’s family?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54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Who shall bring a charge against God's elect? </a:t>
            </a:r>
            <a:r>
              <a:rPr lang="en-US" sz="54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It is</a:t>
            </a:r>
            <a:r>
              <a:rPr lang="en-US" sz="54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God who justifies.</a:t>
            </a:r>
          </a:p>
        </p:txBody>
      </p:sp>
    </p:spTree>
    <p:extLst>
      <p:ext uri="{BB962C8B-B14F-4D97-AF65-F5344CB8AC3E}">
        <p14:creationId xmlns:p14="http://schemas.microsoft.com/office/powerpoint/2010/main" val="322737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3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8:33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will charge God’s family?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8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Many blame Christians for the problems in the world.</a:t>
            </a:r>
          </a:p>
          <a:p>
            <a:pPr marR="0" algn="l" rtl="0"/>
            <a:endParaRPr lang="en-US" sz="4800" b="0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800" dirty="0">
                <a:solidFill>
                  <a:schemeClr val="tx1"/>
                </a:solidFill>
                <a:latin typeface="Verdana" panose="020B0604030504040204" pitchFamily="34" charset="0"/>
              </a:rPr>
              <a:t>Who dares to charge God’s family with wrong?</a:t>
            </a:r>
          </a:p>
        </p:txBody>
      </p:sp>
    </p:spTree>
    <p:extLst>
      <p:ext uri="{BB962C8B-B14F-4D97-AF65-F5344CB8AC3E}">
        <p14:creationId xmlns:p14="http://schemas.microsoft.com/office/powerpoint/2010/main" val="152939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4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8:34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condemns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Who </a:t>
            </a:r>
            <a:r>
              <a:rPr lang="en-US" sz="4000" b="0" i="1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is</a:t>
            </a:r>
            <a:r>
              <a:rPr lang="en-US" sz="40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he who condemns? </a:t>
            </a:r>
            <a:r>
              <a:rPr lang="en-US" sz="40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It is</a:t>
            </a:r>
            <a:r>
              <a:rPr lang="en-US" sz="40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Christ who died, and furthermore is also risen, who is even at the right hand of God, who also makes intercession for us.</a:t>
            </a:r>
          </a:p>
        </p:txBody>
      </p:sp>
    </p:spTree>
    <p:extLst>
      <p:ext uri="{BB962C8B-B14F-4D97-AF65-F5344CB8AC3E}">
        <p14:creationId xmlns:p14="http://schemas.microsoft.com/office/powerpoint/2010/main" val="328245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4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8:34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condemns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If you don’t know - - -</a:t>
            </a:r>
          </a:p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Christ died, was raised</a:t>
            </a:r>
          </a:p>
          <a:p>
            <a:pPr marR="0" algn="l" rtl="0"/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Is at the right hand of God</a:t>
            </a:r>
          </a:p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Christ makes intercession for us</a:t>
            </a:r>
          </a:p>
        </p:txBody>
      </p:sp>
    </p:spTree>
    <p:extLst>
      <p:ext uri="{BB962C8B-B14F-4D97-AF65-F5344CB8AC3E}">
        <p14:creationId xmlns:p14="http://schemas.microsoft.com/office/powerpoint/2010/main" val="105300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4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8:34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condemns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 you think you are in charge?</a:t>
            </a:r>
          </a:p>
          <a:p>
            <a:pPr marR="0" algn="l" rtl="0"/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Many pronounce condemnation on others out of anger.</a:t>
            </a:r>
            <a:endParaRPr lang="en-US" sz="4400" b="0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Does God have the power to save or condemn?</a:t>
            </a:r>
            <a:endParaRPr lang="en-US" sz="4400" b="0" i="0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84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5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8:35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shall separate God from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4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Who shall separate us from the love of Christ? </a:t>
            </a:r>
            <a:r>
              <a:rPr lang="en-US" sz="44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Shall</a:t>
            </a:r>
            <a:r>
              <a:rPr lang="en-US" sz="44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tribulation, or distress, or persecution, or famine, or nakedness, or peril, or sword?</a:t>
            </a:r>
          </a:p>
        </p:txBody>
      </p:sp>
    </p:spTree>
    <p:extLst>
      <p:ext uri="{BB962C8B-B14F-4D97-AF65-F5344CB8AC3E}">
        <p14:creationId xmlns:p14="http://schemas.microsoft.com/office/powerpoint/2010/main" val="720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5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8:35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shall separate God from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What can keep God from loving you?</a:t>
            </a:r>
          </a:p>
          <a:p>
            <a:pPr marR="0" algn="l" rtl="0"/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Distress, persecution</a:t>
            </a:r>
          </a:p>
          <a:p>
            <a:pPr marR="0" algn="l" rtl="0"/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Hunger, nakedness</a:t>
            </a:r>
          </a:p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Peril, sword, death</a:t>
            </a:r>
          </a:p>
        </p:txBody>
      </p:sp>
    </p:spTree>
    <p:extLst>
      <p:ext uri="{BB962C8B-B14F-4D97-AF65-F5344CB8AC3E}">
        <p14:creationId xmlns:p14="http://schemas.microsoft.com/office/powerpoint/2010/main" val="13023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5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8:35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shall separate God from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400" b="0" i="0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What can keep God from loving you?</a:t>
            </a:r>
          </a:p>
          <a:p>
            <a:pPr marR="0" algn="l" rtl="0"/>
            <a:endParaRPr lang="en-US" sz="44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ANSWER: NOTHING!</a:t>
            </a:r>
          </a:p>
        </p:txBody>
      </p:sp>
    </p:spTree>
    <p:extLst>
      <p:ext uri="{BB962C8B-B14F-4D97-AF65-F5344CB8AC3E}">
        <p14:creationId xmlns:p14="http://schemas.microsoft.com/office/powerpoint/2010/main" val="48806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Conclusion: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8:37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Answer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to all questions.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Yet in all these things </a:t>
            </a:r>
            <a:r>
              <a:rPr lang="en-US" sz="4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 are more than conquerors </a:t>
            </a:r>
            <a:r>
              <a:rPr lang="en-US" sz="4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through Him who loved us.</a:t>
            </a:r>
          </a:p>
        </p:txBody>
      </p:sp>
    </p:spTree>
    <p:extLst>
      <p:ext uri="{BB962C8B-B14F-4D97-AF65-F5344CB8AC3E}">
        <p14:creationId xmlns:p14="http://schemas.microsoft.com/office/powerpoint/2010/main" val="34773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E17F8-0BF0-4481-8250-AAB42C94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woman was baptized last week.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A9B239-DFDA-A0D8-1469-2BA0B6F77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213" y="0"/>
            <a:ext cx="51595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2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E17F8-0BF0-4481-8250-AAB42C94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Yael, son of Christopher and Jenny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8FFE87-FC63-8BFA-A3FB-9AE80001C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346" y="0"/>
            <a:ext cx="51595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29DA9-C08C-CAA0-EA32-A49F6554A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14520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5 Rhetorical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BD1F5-A9E7-C6AA-68B7-FCAD473A9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247697"/>
            <a:ext cx="4181433" cy="1340069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A study of</a:t>
            </a:r>
          </a:p>
          <a:p>
            <a:r>
              <a:rPr lang="en-US" sz="4400" b="1" dirty="0">
                <a:solidFill>
                  <a:schemeClr val="tx1"/>
                </a:solidFill>
              </a:rPr>
              <a:t>Romans 8:31-35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872932-84F7-DDE1-A135-74C2E976B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1619" y="2641217"/>
            <a:ext cx="2943429" cy="29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2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7B0F-C2BE-D787-4464-672DD8304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What is a rhetorical question?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60F0596-2A25-0251-7ABF-7CB52FCC62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6057" y="993228"/>
            <a:ext cx="8412073" cy="4731791"/>
          </a:xfrm>
        </p:spPr>
      </p:pic>
    </p:spTree>
    <p:extLst>
      <p:ext uri="{BB962C8B-B14F-4D97-AF65-F5344CB8AC3E}">
        <p14:creationId xmlns:p14="http://schemas.microsoft.com/office/powerpoint/2010/main" val="167840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4800" b="1" dirty="0">
                <a:solidFill>
                  <a:schemeClr val="tx1"/>
                </a:solidFill>
              </a:rPr>
              <a:t>1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8:31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can be against us?</a:t>
            </a:r>
            <a:endParaRPr lang="en-US" sz="4800" b="0" i="0" u="none" strike="noStrike" baseline="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What then shall we say to these things? </a:t>
            </a:r>
            <a:r>
              <a:rPr lang="en-US" sz="60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If God </a:t>
            </a:r>
            <a:r>
              <a:rPr lang="en-US" sz="6000" b="0" i="1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is</a:t>
            </a:r>
            <a:r>
              <a:rPr lang="en-US" sz="60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for us, who </a:t>
            </a:r>
            <a:r>
              <a:rPr lang="en-US" sz="6000" b="0" i="1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can be</a:t>
            </a:r>
            <a:r>
              <a:rPr lang="en-US" sz="60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against us?</a:t>
            </a:r>
          </a:p>
        </p:txBody>
      </p:sp>
    </p:spTree>
    <p:extLst>
      <p:ext uri="{BB962C8B-B14F-4D97-AF65-F5344CB8AC3E}">
        <p14:creationId xmlns:p14="http://schemas.microsoft.com/office/powerpoint/2010/main" val="246685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1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8:31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can be against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 you believe God is for us?</a:t>
            </a:r>
          </a:p>
          <a:p>
            <a:r>
              <a:rPr lang="en-US" sz="4400" dirty="0">
                <a:solidFill>
                  <a:schemeClr val="tx1"/>
                </a:solidFill>
                <a:latin typeface="Verdana" panose="020B0604030504040204" pitchFamily="34" charset="0"/>
              </a:rPr>
              <a:t>Why do we need to be afraid?</a:t>
            </a:r>
          </a:p>
          <a:p>
            <a:r>
              <a:rPr lang="en-US" sz="44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God is on our side.</a:t>
            </a:r>
          </a:p>
        </p:txBody>
      </p:sp>
    </p:spTree>
    <p:extLst>
      <p:ext uri="{BB962C8B-B14F-4D97-AF65-F5344CB8AC3E}">
        <p14:creationId xmlns:p14="http://schemas.microsoft.com/office/powerpoint/2010/main" val="178688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1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8:31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Who can be against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tx1"/>
                </a:solidFill>
                <a:latin typeface="Verdana" panose="020B0604030504040204" pitchFamily="34" charset="0"/>
              </a:rPr>
              <a:t>Are you on God’s side?</a:t>
            </a:r>
            <a:endParaRPr lang="en-US" sz="6000" b="0" i="0" u="sng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1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64F5-469B-D78B-D5E5-52F68A4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2 –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Romans 8:32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Will God give us all things?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C2D74-6102-2454-EECA-0E0ABF67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He who did not spare His own Son, but delivered Him up for us all, </a:t>
            </a:r>
            <a:r>
              <a:rPr lang="en-US" sz="4800" b="0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how shall He not with Him also freely give us all things?</a:t>
            </a:r>
          </a:p>
        </p:txBody>
      </p:sp>
    </p:spTree>
    <p:extLst>
      <p:ext uri="{BB962C8B-B14F-4D97-AF65-F5344CB8AC3E}">
        <p14:creationId xmlns:p14="http://schemas.microsoft.com/office/powerpoint/2010/main" val="326147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95</TotalTime>
  <Words>498</Words>
  <Application>Microsoft Office PowerPoint</Application>
  <PresentationFormat>Widescreen</PresentationFormat>
  <Paragraphs>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Corbel</vt:lpstr>
      <vt:lpstr>Verdana</vt:lpstr>
      <vt:lpstr>Wingdings 2</vt:lpstr>
      <vt:lpstr>Frame</vt:lpstr>
      <vt:lpstr>Quesada, Costa Rica – Last Sunday</vt:lpstr>
      <vt:lpstr>A woman was baptized last week.</vt:lpstr>
      <vt:lpstr>Yael, son of Christopher and Jenny</vt:lpstr>
      <vt:lpstr>5 Rhetorical Questions</vt:lpstr>
      <vt:lpstr>What is a rhetorical question?</vt:lpstr>
      <vt:lpstr>1 –  Romans 8:31 Who can be against us?</vt:lpstr>
      <vt:lpstr>1 –  Romans 8:31 Who can be against us?</vt:lpstr>
      <vt:lpstr>1 –  Romans 8:31 Who can be against us?</vt:lpstr>
      <vt:lpstr>2 –  Romans 8:32 Will God give us all things?</vt:lpstr>
      <vt:lpstr>2 –  Romans 8:32 Will God give us all things?</vt:lpstr>
      <vt:lpstr>3 –  Romans 8:33 Who will charge God’s family?</vt:lpstr>
      <vt:lpstr>3 –  Romans 8:33 Who will charge God’s family?</vt:lpstr>
      <vt:lpstr>4 –  Romans 8:34 Who condemns God?</vt:lpstr>
      <vt:lpstr>4 –  Romans 8:34 Who condemns God?</vt:lpstr>
      <vt:lpstr>4 –  Romans 8:34 Who condemns God?</vt:lpstr>
      <vt:lpstr>5 –  Romans 8:35 Who shall separate God from us?</vt:lpstr>
      <vt:lpstr>5 –  Romans 8:35 Who shall separate God from us?</vt:lpstr>
      <vt:lpstr>5 –  Romans 8:35 Who shall separate God from us?</vt:lpstr>
      <vt:lpstr>Conclusion: Romans 8:37 Answer  to all questions.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Rhetorical Questions</dc:title>
  <dc:creator>Manly Luscombe</dc:creator>
  <cp:lastModifiedBy>Account Update</cp:lastModifiedBy>
  <cp:revision>1</cp:revision>
  <dcterms:created xsi:type="dcterms:W3CDTF">2023-05-16T22:27:45Z</dcterms:created>
  <dcterms:modified xsi:type="dcterms:W3CDTF">2023-06-01T12:37:40Z</dcterms:modified>
</cp:coreProperties>
</file>