
<file path=[Content_Types].xml><?xml version="1.0" encoding="utf-8"?>
<Types xmlns="http://schemas.openxmlformats.org/package/2006/content-types">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_rels/slideMaster1.xml.rels" ContentType="application/vnd.openxmlformats-package.relationships+xml"/>
  <Override PartName="/ppt/theme/theme1.xml" ContentType="application/vnd.openxmlformats-officedocument.theme+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_rels/slideLayout9.xml.rels" ContentType="application/vnd.openxmlformats-package.relationships+xml"/>
  <Override PartName="/ppt/slideLayouts/_rels/slideLayout1.xml.rels" ContentType="application/vnd.openxmlformats-package.relationships+xml"/>
  <Override PartName="/ppt/slideLayouts/_rels/slideLayout2.xml.rels" ContentType="application/vnd.openxmlformats-package.relationships+xml"/>
  <Override PartName="/ppt/slideLayouts/_rels/slideLayout3.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7.xml.rels" ContentType="application/vnd.openxmlformats-package.relationships+xml"/>
  <Override PartName="/ppt/slideLayouts/_rels/slideLayout8.xml.rels" ContentType="application/vnd.openxmlformats-package.relationships+xml"/>
  <Override PartName="/ppt/slideLayouts/_rels/slideLayout10.xml.rels" ContentType="application/vnd.openxmlformats-package.relationships+xml"/>
  <Override PartName="/ppt/slideLayouts/_rels/slideLayout11.xml.rels" ContentType="application/vnd.openxmlformats-package.relationships+xml"/>
  <Override PartName="/ppt/slideLayouts/_rels/slideLayout12.xml.rels" ContentType="application/vnd.openxmlformats-package.relationships+xml"/>
  <Override PartName="/ppt/media/image1.png" ContentType="image/png"/>
  <Override PartName="/ppt/media/image2.png" ContentType="image/png"/>
  <Override PartName="/ppt/_rels/presentation.xml.rels" ContentType="application/vnd.openxmlformats-package.relationships+xml"/>
  <Override PartName="/ppt/slides/slide9.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_rels/slide9.xml.rels" ContentType="application/vnd.openxmlformats-package.relationships+xml"/>
  <Override PartName="/ppt/slides/_rels/slide1.xml.rels" ContentType="application/vnd.openxmlformats-package.relationships+xml"/>
  <Override PartName="/ppt/slides/_rels/slide2.xml.rels" ContentType="application/vnd.openxmlformats-package.relationships+xml"/>
  <Override PartName="/ppt/slides/_rels/slide3.xml.rels" ContentType="application/vnd.openxmlformats-package.relationships+xml"/>
  <Override PartName="/ppt/slides/_rels/slide4.xml.rels" ContentType="application/vnd.openxmlformats-package.relationships+xml"/>
  <Override PartName="/ppt/slides/_rels/slide5.xml.rels" ContentType="application/vnd.openxmlformats-package.relationships+xml"/>
  <Override PartName="/ppt/slides/_rels/slide6.xml.rels" ContentType="application/vnd.openxmlformats-package.relationships+xml"/>
  <Override PartName="/ppt/slides/_rels/slide7.xml.rels" ContentType="application/vnd.openxmlformats-package.relationships+xml"/>
  <Override PartName="/ppt/slides/_rels/slide8.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12.xml.rels" ContentType="application/vnd.openxmlformats-package.relationships+xml"/>
  <Override PartName="/ppt/slides/_rels/slide13.xml.rels" ContentType="application/vnd.openxmlformats-package.relationships+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p:sldMasterIdLst>
    <p:sldMasterId id="2147483648" r:id="rId2"/>
  </p:sld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Lst>
  <p:sldSz cx="10080625" cy="567055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type="objOverTx" preserve="1">
  <p:cSld name="Title, Content over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27" name="PlaceHolder 2"/>
          <p:cNvSpPr>
            <a:spLocks noGrp="1"/>
          </p:cNvSpPr>
          <p:nvPr>
            <p:ph type="body"/>
          </p:nvPr>
        </p:nvSpPr>
        <p:spPr>
          <a:xfrm>
            <a:off x="504000" y="1326600"/>
            <a:ext cx="9071640" cy="1568160"/>
          </a:xfrm>
          <a:prstGeom prst="rect">
            <a:avLst/>
          </a:prstGeom>
        </p:spPr>
        <p:txBody>
          <a:bodyPr lIns="0" rIns="0" tIns="0" bIns="0"/>
          <a:p>
            <a:endParaRPr/>
          </a:p>
        </p:txBody>
      </p:sp>
      <p:sp>
        <p:nvSpPr>
          <p:cNvPr id="28" name="PlaceHolder 3"/>
          <p:cNvSpPr>
            <a:spLocks noGrp="1"/>
          </p:cNvSpPr>
          <p:nvPr>
            <p:ph type="body"/>
          </p:nvPr>
        </p:nvSpPr>
        <p:spPr>
          <a:xfrm>
            <a:off x="504000" y="3044160"/>
            <a:ext cx="9071640" cy="1568160"/>
          </a:xfrm>
          <a:prstGeom prst="rect">
            <a:avLst/>
          </a:prstGeom>
        </p:spPr>
        <p:txBody>
          <a:bodyPr lIns="0" rIns="0" tIns="0" bIns="0"/>
          <a:p>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type="fourObj" preserve="1">
  <p:cSld name="Title, 4 Content">
    <p:spTree>
      <p:nvGrpSpPr>
        <p:cNvPr id="1" name=""/>
        <p:cNvGrpSpPr/>
        <p:nvPr/>
      </p:nvGrpSpPr>
      <p:grpSpPr>
        <a:xfrm>
          <a:off x="0" y="0"/>
          <a:ext cx="0" cy="0"/>
          <a:chOff x="0" y="0"/>
          <a:chExt cx="0" cy="0"/>
        </a:xfrm>
      </p:grpSpPr>
      <p:sp>
        <p:nvSpPr>
          <p:cNvPr id="29"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30"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31"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32" name="PlaceHolder 4"/>
          <p:cNvSpPr>
            <a:spLocks noGrp="1"/>
          </p:cNvSpPr>
          <p:nvPr>
            <p:ph type="body"/>
          </p:nvPr>
        </p:nvSpPr>
        <p:spPr>
          <a:xfrm>
            <a:off x="5152680" y="3044160"/>
            <a:ext cx="4426920" cy="1568160"/>
          </a:xfrm>
          <a:prstGeom prst="rect">
            <a:avLst/>
          </a:prstGeom>
        </p:spPr>
        <p:txBody>
          <a:bodyPr lIns="0" rIns="0" tIns="0" bIns="0"/>
          <a:p>
            <a:endParaRPr/>
          </a:p>
        </p:txBody>
      </p:sp>
      <p:sp>
        <p:nvSpPr>
          <p:cNvPr id="33" name="PlaceHolder 5"/>
          <p:cNvSpPr>
            <a:spLocks noGrp="1"/>
          </p:cNvSpPr>
          <p:nvPr>
            <p:ph type="body"/>
          </p:nvPr>
        </p:nvSpPr>
        <p:spPr>
          <a:xfrm>
            <a:off x="504000" y="3044160"/>
            <a:ext cx="4426920" cy="1568160"/>
          </a:xfrm>
          <a:prstGeom prst="rect">
            <a:avLst/>
          </a:prstGeom>
        </p:spPr>
        <p:txBody>
          <a:bodyPr lIns="0" rIns="0" tIns="0" bIns="0"/>
          <a:p>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type="blank" preserve="1">
  <p:cSld name="Title, 6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35" name="PlaceHolder 2"/>
          <p:cNvSpPr>
            <a:spLocks noGrp="1"/>
          </p:cNvSpPr>
          <p:nvPr>
            <p:ph type="body"/>
          </p:nvPr>
        </p:nvSpPr>
        <p:spPr>
          <a:xfrm>
            <a:off x="504000" y="1326600"/>
            <a:ext cx="9071640" cy="3288240"/>
          </a:xfrm>
          <a:prstGeom prst="rect">
            <a:avLst/>
          </a:prstGeom>
        </p:spPr>
        <p:txBody>
          <a:bodyPr lIns="0" rIns="0" tIns="0" bIns="0"/>
          <a:p>
            <a:endParaRPr/>
          </a:p>
        </p:txBody>
      </p:sp>
      <p:sp>
        <p:nvSpPr>
          <p:cNvPr id="36" name="PlaceHolder 3"/>
          <p:cNvSpPr>
            <a:spLocks noGrp="1"/>
          </p:cNvSpPr>
          <p:nvPr>
            <p:ph type="body"/>
          </p:nvPr>
        </p:nvSpPr>
        <p:spPr>
          <a:xfrm>
            <a:off x="504000" y="1326600"/>
            <a:ext cx="9071640" cy="3288240"/>
          </a:xfrm>
          <a:prstGeom prst="rect">
            <a:avLst/>
          </a:prstGeom>
        </p:spPr>
        <p:txBody>
          <a:bodyPr lIns="0" rIns="0" tIns="0" bIns="0"/>
          <a:p>
            <a:endParaRPr/>
          </a:p>
        </p:txBody>
      </p:sp>
      <p:pic>
        <p:nvPicPr>
          <p:cNvPr id="37" name="" descr=""/>
          <p:cNvPicPr/>
          <p:nvPr/>
        </p:nvPicPr>
        <p:blipFill>
          <a:blip r:embed="rId2"/>
          <a:stretch/>
        </p:blipFill>
        <p:spPr>
          <a:xfrm>
            <a:off x="2979000" y="1326600"/>
            <a:ext cx="4121280" cy="3288240"/>
          </a:xfrm>
          <a:prstGeom prst="rect">
            <a:avLst/>
          </a:prstGeom>
          <a:ln>
            <a:noFill/>
          </a:ln>
        </p:spPr>
      </p:pic>
      <p:pic>
        <p:nvPicPr>
          <p:cNvPr id="38" name="" descr=""/>
          <p:cNvPicPr/>
          <p:nvPr/>
        </p:nvPicPr>
        <p:blipFill>
          <a:blip r:embed="rId3"/>
          <a:stretch/>
        </p:blipFill>
        <p:spPr>
          <a:xfrm>
            <a:off x="2979000" y="1326600"/>
            <a:ext cx="4121280" cy="3288240"/>
          </a:xfrm>
          <a:prstGeom prst="rect">
            <a:avLst/>
          </a:prstGeom>
          <a:ln>
            <a:noFill/>
          </a:ln>
        </p:spPr>
      </p:pic>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type="tx" preserve="1">
  <p:cSld name="Title Slide">
    <p:spTree>
      <p:nvGrpSpPr>
        <p:cNvPr id="1" name=""/>
        <p:cNvGrpSpPr/>
        <p:nvPr/>
      </p:nvGrpSpPr>
      <p:grpSpPr>
        <a:xfrm>
          <a:off x="0" y="0"/>
          <a:ext cx="0" cy="0"/>
          <a:chOff x="0" y="0"/>
          <a:chExt cx="0" cy="0"/>
        </a:xfrm>
      </p:grpSpPr>
      <p:sp>
        <p:nvSpPr>
          <p:cNvPr id="5"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6" name="PlaceHolder 2"/>
          <p:cNvSpPr>
            <a:spLocks noGrp="1"/>
          </p:cNvSpPr>
          <p:nvPr>
            <p:ph type="subTitle"/>
          </p:nvPr>
        </p:nvSpPr>
        <p:spPr>
          <a:xfrm>
            <a:off x="504000" y="1326600"/>
            <a:ext cx="9071640" cy="3288240"/>
          </a:xfrm>
          <a:prstGeom prst="rect">
            <a:avLst/>
          </a:prstGeom>
        </p:spPr>
        <p:txBody>
          <a:bodyPr lIns="0" rIns="0" tIns="0" bIns="0" anchor="ctr"/>
          <a:p>
            <a:pPr algn="ctr"/>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type="obj" preserve="1">
  <p:cSld name="Title, Content">
    <p:spTree>
      <p:nvGrpSpPr>
        <p:cNvPr id="1" name=""/>
        <p:cNvGrpSpPr/>
        <p:nvPr/>
      </p:nvGrpSpPr>
      <p:grpSpPr>
        <a:xfrm>
          <a:off x="0" y="0"/>
          <a:ext cx="0" cy="0"/>
          <a:chOff x="0" y="0"/>
          <a:chExt cx="0" cy="0"/>
        </a:xfrm>
      </p:grpSpPr>
      <p:sp>
        <p:nvSpPr>
          <p:cNvPr id="7"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8" name="PlaceHolder 2"/>
          <p:cNvSpPr>
            <a:spLocks noGrp="1"/>
          </p:cNvSpPr>
          <p:nvPr>
            <p:ph type="body"/>
          </p:nvPr>
        </p:nvSpPr>
        <p:spPr>
          <a:xfrm>
            <a:off x="504000" y="1326600"/>
            <a:ext cx="9071640" cy="3288240"/>
          </a:xfrm>
          <a:prstGeom prst="rect">
            <a:avLst/>
          </a:prstGeom>
        </p:spPr>
        <p:txBody>
          <a:bodyPr lIns="0" rIns="0" tIns="0" bIns="0"/>
          <a:p>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type="twoObj" preserve="1">
  <p:cSld name="Title, 2 Content">
    <p:spTree>
      <p:nvGrpSpPr>
        <p:cNvPr id="1" name=""/>
        <p:cNvGrpSpPr/>
        <p:nvPr/>
      </p:nvGrpSpPr>
      <p:grpSpPr>
        <a:xfrm>
          <a:off x="0" y="0"/>
          <a:ext cx="0" cy="0"/>
          <a:chOff x="0" y="0"/>
          <a:chExt cx="0" cy="0"/>
        </a:xfrm>
      </p:grpSpPr>
      <p:sp>
        <p:nvSpPr>
          <p:cNvPr id="9"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0" name="PlaceHolder 2"/>
          <p:cNvSpPr>
            <a:spLocks noGrp="1"/>
          </p:cNvSpPr>
          <p:nvPr>
            <p:ph type="body"/>
          </p:nvPr>
        </p:nvSpPr>
        <p:spPr>
          <a:xfrm>
            <a:off x="504000" y="1326600"/>
            <a:ext cx="4426920" cy="3288240"/>
          </a:xfrm>
          <a:prstGeom prst="rect">
            <a:avLst/>
          </a:prstGeom>
        </p:spPr>
        <p:txBody>
          <a:bodyPr lIns="0" rIns="0" tIns="0" bIns="0"/>
          <a:p>
            <a:endParaRPr/>
          </a:p>
        </p:txBody>
      </p:sp>
      <p:sp>
        <p:nvSpPr>
          <p:cNvPr id="11" name="PlaceHolder 3"/>
          <p:cNvSpPr>
            <a:spLocks noGrp="1"/>
          </p:cNvSpPr>
          <p:nvPr>
            <p:ph type="body"/>
          </p:nvPr>
        </p:nvSpPr>
        <p:spPr>
          <a:xfrm>
            <a:off x="5152680" y="1326600"/>
            <a:ext cx="4426920" cy="3288240"/>
          </a:xfrm>
          <a:prstGeom prst="rect">
            <a:avLst/>
          </a:prstGeom>
        </p:spPr>
        <p:txBody>
          <a:bodyPr lIns="0" rIns="0" tIns="0" bIns="0"/>
          <a:p>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type="titleOnly" preserve="1">
  <p:cSld name="Title Only">
    <p:spTree>
      <p:nvGrpSpPr>
        <p:cNvPr id="1" name=""/>
        <p:cNvGrpSpPr/>
        <p:nvPr/>
      </p:nvGrpSpPr>
      <p:grpSpPr>
        <a:xfrm>
          <a:off x="0" y="0"/>
          <a:ext cx="0" cy="0"/>
          <a:chOff x="0" y="0"/>
          <a:chExt cx="0" cy="0"/>
        </a:xfrm>
      </p:grpSpPr>
      <p:sp>
        <p:nvSpPr>
          <p:cNvPr id="12"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type="objOnly" preserve="1">
  <p:cSld name="Centered Text">
    <p:spTree>
      <p:nvGrpSpPr>
        <p:cNvPr id="1" name=""/>
        <p:cNvGrpSpPr/>
        <p:nvPr/>
      </p:nvGrpSpPr>
      <p:grpSpPr>
        <a:xfrm>
          <a:off x="0" y="0"/>
          <a:ext cx="0" cy="0"/>
          <a:chOff x="0" y="0"/>
          <a:chExt cx="0" cy="0"/>
        </a:xfrm>
      </p:grpSpPr>
      <p:sp>
        <p:nvSpPr>
          <p:cNvPr id="13" name="PlaceHolder 1"/>
          <p:cNvSpPr>
            <a:spLocks noGrp="1"/>
          </p:cNvSpPr>
          <p:nvPr>
            <p:ph type="subTitle"/>
          </p:nvPr>
        </p:nvSpPr>
        <p:spPr>
          <a:xfrm>
            <a:off x="504000" y="225720"/>
            <a:ext cx="9071640" cy="4390200"/>
          </a:xfrm>
          <a:prstGeom prst="rect">
            <a:avLst/>
          </a:prstGeom>
        </p:spPr>
        <p:txBody>
          <a:bodyPr lIns="0" rIns="0" tIns="0" bIns="0" anchor="ctr"/>
          <a:p>
            <a:pPr algn="ctr"/>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type="twoObjAndObj" preserve="1">
  <p:cSld name="Title, 2 Content and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5"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16" name="PlaceHolder 3"/>
          <p:cNvSpPr>
            <a:spLocks noGrp="1"/>
          </p:cNvSpPr>
          <p:nvPr>
            <p:ph type="body"/>
          </p:nvPr>
        </p:nvSpPr>
        <p:spPr>
          <a:xfrm>
            <a:off x="504000" y="3044160"/>
            <a:ext cx="4426920" cy="1568160"/>
          </a:xfrm>
          <a:prstGeom prst="rect">
            <a:avLst/>
          </a:prstGeom>
        </p:spPr>
        <p:txBody>
          <a:bodyPr lIns="0" rIns="0" tIns="0" bIns="0"/>
          <a:p>
            <a:endParaRPr/>
          </a:p>
        </p:txBody>
      </p:sp>
      <p:sp>
        <p:nvSpPr>
          <p:cNvPr id="17" name="PlaceHolder 4"/>
          <p:cNvSpPr>
            <a:spLocks noGrp="1"/>
          </p:cNvSpPr>
          <p:nvPr>
            <p:ph type="body"/>
          </p:nvPr>
        </p:nvSpPr>
        <p:spPr>
          <a:xfrm>
            <a:off x="5152680" y="1326600"/>
            <a:ext cx="4426920" cy="3288240"/>
          </a:xfrm>
          <a:prstGeom prst="rect">
            <a:avLst/>
          </a:prstGeom>
        </p:spPr>
        <p:txBody>
          <a:bodyPr lIns="0" rIns="0" tIns="0" bIns="0"/>
          <a:p>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type="objAndTwoObj" preserve="1">
  <p:cSld name="Title Content and 2 Content">
    <p:spTree>
      <p:nvGrpSpPr>
        <p:cNvPr id="1" name=""/>
        <p:cNvGrpSpPr/>
        <p:nvPr/>
      </p:nvGrpSpPr>
      <p:grpSpPr>
        <a:xfrm>
          <a:off x="0" y="0"/>
          <a:ext cx="0" cy="0"/>
          <a:chOff x="0" y="0"/>
          <a:chExt cx="0" cy="0"/>
        </a:xfrm>
      </p:grpSpPr>
      <p:sp>
        <p:nvSpPr>
          <p:cNvPr id="18"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19" name="PlaceHolder 2"/>
          <p:cNvSpPr>
            <a:spLocks noGrp="1"/>
          </p:cNvSpPr>
          <p:nvPr>
            <p:ph type="body"/>
          </p:nvPr>
        </p:nvSpPr>
        <p:spPr>
          <a:xfrm>
            <a:off x="504000" y="1326600"/>
            <a:ext cx="4426920" cy="3288240"/>
          </a:xfrm>
          <a:prstGeom prst="rect">
            <a:avLst/>
          </a:prstGeom>
        </p:spPr>
        <p:txBody>
          <a:bodyPr lIns="0" rIns="0" tIns="0" bIns="0"/>
          <a:p>
            <a:endParaRPr/>
          </a:p>
        </p:txBody>
      </p:sp>
      <p:sp>
        <p:nvSpPr>
          <p:cNvPr id="20"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21" name="PlaceHolder 4"/>
          <p:cNvSpPr>
            <a:spLocks noGrp="1"/>
          </p:cNvSpPr>
          <p:nvPr>
            <p:ph type="body"/>
          </p:nvPr>
        </p:nvSpPr>
        <p:spPr>
          <a:xfrm>
            <a:off x="5152680" y="3044160"/>
            <a:ext cx="4426920" cy="1568160"/>
          </a:xfrm>
          <a:prstGeom prst="rect">
            <a:avLst/>
          </a:prstGeom>
        </p:spPr>
        <p:txBody>
          <a:bodyPr lIns="0" rIns="0" tIns="0" bIns="0"/>
          <a:p>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type="twoObjOverTx" preserve="1">
  <p:cSld name="Title, 2 Content over Content">
    <p:spTree>
      <p:nvGrpSpPr>
        <p:cNvPr id="1" name=""/>
        <p:cNvGrpSpPr/>
        <p:nvPr/>
      </p:nvGrpSpPr>
      <p:grpSpPr>
        <a:xfrm>
          <a:off x="0" y="0"/>
          <a:ext cx="0" cy="0"/>
          <a:chOff x="0" y="0"/>
          <a:chExt cx="0" cy="0"/>
        </a:xfrm>
      </p:grpSpPr>
      <p:sp>
        <p:nvSpPr>
          <p:cNvPr id="22" name="PlaceHolder 1"/>
          <p:cNvSpPr>
            <a:spLocks noGrp="1"/>
          </p:cNvSpPr>
          <p:nvPr>
            <p:ph type="title"/>
          </p:nvPr>
        </p:nvSpPr>
        <p:spPr>
          <a:xfrm>
            <a:off x="504000" y="225720"/>
            <a:ext cx="9071640" cy="946800"/>
          </a:xfrm>
          <a:prstGeom prst="rect">
            <a:avLst/>
          </a:prstGeom>
        </p:spPr>
        <p:txBody>
          <a:bodyPr lIns="0" rIns="0" tIns="0" bIns="0" anchor="ctr"/>
          <a:p>
            <a:pPr algn="ctr"/>
            <a:endParaRPr/>
          </a:p>
        </p:txBody>
      </p:sp>
      <p:sp>
        <p:nvSpPr>
          <p:cNvPr id="23" name="PlaceHolder 2"/>
          <p:cNvSpPr>
            <a:spLocks noGrp="1"/>
          </p:cNvSpPr>
          <p:nvPr>
            <p:ph type="body"/>
          </p:nvPr>
        </p:nvSpPr>
        <p:spPr>
          <a:xfrm>
            <a:off x="504000" y="1326600"/>
            <a:ext cx="4426920" cy="1568160"/>
          </a:xfrm>
          <a:prstGeom prst="rect">
            <a:avLst/>
          </a:prstGeom>
        </p:spPr>
        <p:txBody>
          <a:bodyPr lIns="0" rIns="0" tIns="0" bIns="0"/>
          <a:p>
            <a:endParaRPr/>
          </a:p>
        </p:txBody>
      </p:sp>
      <p:sp>
        <p:nvSpPr>
          <p:cNvPr id="24" name="PlaceHolder 3"/>
          <p:cNvSpPr>
            <a:spLocks noGrp="1"/>
          </p:cNvSpPr>
          <p:nvPr>
            <p:ph type="body"/>
          </p:nvPr>
        </p:nvSpPr>
        <p:spPr>
          <a:xfrm>
            <a:off x="5152680" y="1326600"/>
            <a:ext cx="4426920" cy="1568160"/>
          </a:xfrm>
          <a:prstGeom prst="rect">
            <a:avLst/>
          </a:prstGeom>
        </p:spPr>
        <p:txBody>
          <a:bodyPr lIns="0" rIns="0" tIns="0" bIns="0"/>
          <a:p>
            <a:endParaRPr/>
          </a:p>
        </p:txBody>
      </p:sp>
      <p:sp>
        <p:nvSpPr>
          <p:cNvPr id="25" name="PlaceHolder 4"/>
          <p:cNvSpPr>
            <a:spLocks noGrp="1"/>
          </p:cNvSpPr>
          <p:nvPr>
            <p:ph type="body"/>
          </p:nvPr>
        </p:nvSpPr>
        <p:spPr>
          <a:xfrm>
            <a:off x="504000" y="3044160"/>
            <a:ext cx="9071640" cy="1568160"/>
          </a:xfrm>
          <a:prstGeom prst="rect">
            <a:avLst/>
          </a:prstGeom>
        </p:spPr>
        <p:txBody>
          <a:bodyPr lIns="0" rIns="0" tIns="0" bIns="0"/>
          <a:p>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slideMaster1.xml><?xml version="1.0" encoding="utf-8"?>
<p:sldMaster xmlns:a="http://schemas.openxmlformats.org/drawingml/2006/main" xmlns:p="http://schemas.openxmlformats.org/presentationml/2006/main" xmlns:r="http://schemas.openxmlformats.org/officeDocument/2006/relationships">
  <p:cSld>
    <p:bg>
      <p:bgPr>
        <a:solidFill>
          <a:srgbClr val="9999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504000" y="225720"/>
            <a:ext cx="9071640" cy="946800"/>
          </a:xfrm>
          <a:prstGeom prst="rect">
            <a:avLst/>
          </a:prstGeom>
        </p:spPr>
        <p:txBody>
          <a:bodyPr lIns="0" rIns="0" tIns="0" bIns="0" anchor="ctr"/>
          <a:p>
            <a:pPr algn="ctr"/>
            <a:r>
              <a:rPr lang="en-US" sz="3300" spc="-1">
                <a:latin typeface="Arial"/>
              </a:rPr>
              <a:t>Click to edit the title text format</a:t>
            </a:r>
            <a:endParaRPr/>
          </a:p>
        </p:txBody>
      </p:sp>
      <p:sp>
        <p:nvSpPr>
          <p:cNvPr id="1" name="PlaceHolder 2"/>
          <p:cNvSpPr>
            <a:spLocks noGrp="1"/>
          </p:cNvSpPr>
          <p:nvPr>
            <p:ph type="body"/>
          </p:nvPr>
        </p:nvSpPr>
        <p:spPr>
          <a:xfrm>
            <a:off x="504000" y="1326600"/>
            <a:ext cx="9071640" cy="3288240"/>
          </a:xfrm>
          <a:prstGeom prst="rect">
            <a:avLst/>
          </a:prstGeom>
        </p:spPr>
        <p:txBody>
          <a:bodyPr lIns="0" rIns="0" tIns="0" bIns="0"/>
          <a:p>
            <a:pPr marL="432000" indent="-324000">
              <a:buClr>
                <a:srgbClr val="ffffff"/>
              </a:buClr>
              <a:buSzPct val="45000"/>
              <a:buFont typeface="Wingdings" charset="2"/>
              <a:buChar char=""/>
            </a:pPr>
            <a:r>
              <a:rPr lang="en-US" sz="2400" spc="-1">
                <a:latin typeface="Arial"/>
              </a:rPr>
              <a:t>Click to edit the outline text format</a:t>
            </a:r>
            <a:endParaRPr/>
          </a:p>
          <a:p>
            <a:pPr lvl="1" marL="864000" indent="-324000">
              <a:buClr>
                <a:srgbClr val="ffffff"/>
              </a:buClr>
              <a:buSzPct val="75000"/>
              <a:buFont typeface="Symbol" charset="2"/>
              <a:buChar char=""/>
            </a:pPr>
            <a:r>
              <a:rPr lang="en-US" sz="2100" spc="-1">
                <a:latin typeface="Arial"/>
              </a:rPr>
              <a:t>Second Outline Level</a:t>
            </a:r>
            <a:endParaRPr/>
          </a:p>
          <a:p>
            <a:pPr lvl="2" marL="1296000" indent="-288000">
              <a:buClr>
                <a:srgbClr val="ffffff"/>
              </a:buClr>
              <a:buSzPct val="45000"/>
              <a:buFont typeface="Wingdings" charset="2"/>
              <a:buChar char=""/>
            </a:pPr>
            <a:r>
              <a:rPr lang="en-US" sz="1800" spc="-1">
                <a:latin typeface="Arial"/>
              </a:rPr>
              <a:t>Third Outline Level</a:t>
            </a:r>
            <a:endParaRPr/>
          </a:p>
          <a:p>
            <a:pPr lvl="3" marL="1728000" indent="-216000">
              <a:buClr>
                <a:srgbClr val="ffffff"/>
              </a:buClr>
              <a:buSzPct val="75000"/>
              <a:buFont typeface="Symbol" charset="2"/>
              <a:buChar char=""/>
            </a:pPr>
            <a:r>
              <a:rPr lang="en-US" sz="1500" spc="-1">
                <a:latin typeface="Arial"/>
              </a:rPr>
              <a:t>Fourth Outline Level</a:t>
            </a:r>
            <a:endParaRPr/>
          </a:p>
          <a:p>
            <a:pPr lvl="4" marL="2160000" indent="-216000">
              <a:buClr>
                <a:srgbClr val="ffffff"/>
              </a:buClr>
              <a:buSzPct val="45000"/>
              <a:buFont typeface="Wingdings" charset="2"/>
              <a:buChar char=""/>
            </a:pPr>
            <a:r>
              <a:rPr lang="en-US" sz="1500" spc="-1">
                <a:latin typeface="Arial"/>
              </a:rPr>
              <a:t>Fifth Outline Level</a:t>
            </a:r>
            <a:endParaRPr/>
          </a:p>
          <a:p>
            <a:pPr lvl="5" marL="2592000" indent="-216000">
              <a:buClr>
                <a:srgbClr val="ffffff"/>
              </a:buClr>
              <a:buSzPct val="45000"/>
              <a:buFont typeface="Wingdings" charset="2"/>
              <a:buChar char=""/>
            </a:pPr>
            <a:r>
              <a:rPr lang="en-US" sz="1500" spc="-1">
                <a:latin typeface="Arial"/>
              </a:rPr>
              <a:t>Sixth Outline Level</a:t>
            </a:r>
            <a:endParaRPr/>
          </a:p>
          <a:p>
            <a:pPr lvl="6" marL="3024000" indent="-216000">
              <a:buClr>
                <a:srgbClr val="ffffff"/>
              </a:buClr>
              <a:buSzPct val="45000"/>
              <a:buFont typeface="Wingdings" charset="2"/>
              <a:buChar char=""/>
            </a:pPr>
            <a:r>
              <a:rPr lang="en-US" sz="1500" spc="-1">
                <a:latin typeface="Arial"/>
              </a:rPr>
              <a:t>Seventh Outline Level</a:t>
            </a:r>
            <a:endParaRPr/>
          </a:p>
        </p:txBody>
      </p:sp>
      <p:sp>
        <p:nvSpPr>
          <p:cNvPr id="2" name="PlaceHolder 3"/>
          <p:cNvSpPr>
            <a:spLocks noGrp="1"/>
          </p:cNvSpPr>
          <p:nvPr>
            <p:ph type="dt"/>
          </p:nvPr>
        </p:nvSpPr>
        <p:spPr>
          <a:xfrm>
            <a:off x="504000" y="5165280"/>
            <a:ext cx="2348280" cy="390960"/>
          </a:xfrm>
          <a:prstGeom prst="rect">
            <a:avLst/>
          </a:prstGeom>
        </p:spPr>
        <p:txBody>
          <a:bodyPr lIns="0" rIns="0" tIns="0" bIns="0"/>
          <a:p>
            <a:r>
              <a:rPr lang="en-US" sz="1400" spc="-1">
                <a:latin typeface="Times New Roman"/>
              </a:rPr>
              <a:t>&lt;date/time&gt;</a:t>
            </a:r>
            <a:endParaRPr/>
          </a:p>
        </p:txBody>
      </p:sp>
      <p:sp>
        <p:nvSpPr>
          <p:cNvPr id="3" name="PlaceHolder 4"/>
          <p:cNvSpPr>
            <a:spLocks noGrp="1"/>
          </p:cNvSpPr>
          <p:nvPr>
            <p:ph type="ftr"/>
          </p:nvPr>
        </p:nvSpPr>
        <p:spPr>
          <a:xfrm>
            <a:off x="3447360" y="5165280"/>
            <a:ext cx="3195000" cy="390960"/>
          </a:xfrm>
          <a:prstGeom prst="rect">
            <a:avLst/>
          </a:prstGeom>
        </p:spPr>
        <p:txBody>
          <a:bodyPr lIns="0" rIns="0" tIns="0" bIns="0"/>
          <a:p>
            <a:pPr algn="ctr"/>
            <a:r>
              <a:rPr lang="en-US" sz="1400" spc="-1">
                <a:latin typeface="Times New Roman"/>
              </a:rPr>
              <a:t>&lt;footer&gt;</a:t>
            </a:r>
            <a:endParaRPr/>
          </a:p>
        </p:txBody>
      </p:sp>
      <p:sp>
        <p:nvSpPr>
          <p:cNvPr id="4" name="PlaceHolder 5"/>
          <p:cNvSpPr>
            <a:spLocks noGrp="1"/>
          </p:cNvSpPr>
          <p:nvPr>
            <p:ph type="sldNum"/>
          </p:nvPr>
        </p:nvSpPr>
        <p:spPr>
          <a:xfrm>
            <a:off x="7227360" y="5165280"/>
            <a:ext cx="2348280" cy="390960"/>
          </a:xfrm>
          <a:prstGeom prst="rect">
            <a:avLst/>
          </a:prstGeom>
        </p:spPr>
        <p:txBody>
          <a:bodyPr lIns="0" rIns="0" tIns="0" bIns="0"/>
          <a:p>
            <a:pPr algn="r"/>
            <a:fld id="{4B293F08-7ED0-4898-9822-7EE0C77C32BE}" type="slidenum">
              <a:rPr lang="en-US" sz="1400" spc="-1">
                <a:latin typeface="Times New Roman"/>
              </a:rPr>
              <a:t>&lt;number&gt;</a:t>
            </a:fld>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3.xml"/>
</Relationships>
</file>

<file path=ppt/slides/_rels/slide9.xml.rels><?xml version="1.0" encoding="UTF-8"?>
<Relationships xmlns="http://schemas.openxmlformats.org/package/2006/relationships"><Relationship Id="rId1" Type="http://schemas.openxmlformats.org/officeDocument/2006/relationships/slideLayout" Target="../slideLayouts/slideLayout3.xml"/>
</Relationships>
</file>

<file path=ppt/slides/slide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39" name="TextShape 1"/>
          <p:cNvSpPr txBox="1"/>
          <p:nvPr/>
        </p:nvSpPr>
        <p:spPr>
          <a:xfrm>
            <a:off x="504000" y="216000"/>
            <a:ext cx="9071640" cy="966600"/>
          </a:xfrm>
          <a:prstGeom prst="rect">
            <a:avLst/>
          </a:prstGeom>
          <a:noFill/>
          <a:ln>
            <a:noFill/>
          </a:ln>
        </p:spPr>
        <p:txBody>
          <a:bodyPr lIns="0" rIns="0" tIns="0" bIns="0" anchor="ctr"/>
          <a:p>
            <a:pPr algn="ctr"/>
            <a:r>
              <a:rPr b="1" lang="en-US" sz="5400" spc="-1">
                <a:latin typeface="Arial Black"/>
              </a:rPr>
              <a:t>Iw2baw4tL</a:t>
            </a:r>
            <a:endParaRPr/>
          </a:p>
        </p:txBody>
      </p:sp>
      <p:sp>
        <p:nvSpPr>
          <p:cNvPr id="40" name="TextShape 2"/>
          <p:cNvSpPr txBox="1"/>
          <p:nvPr/>
        </p:nvSpPr>
        <p:spPr>
          <a:xfrm>
            <a:off x="504000" y="1326600"/>
            <a:ext cx="9071640" cy="3288240"/>
          </a:xfrm>
          <a:prstGeom prst="rect">
            <a:avLst/>
          </a:prstGeom>
          <a:noFill/>
          <a:ln>
            <a:noFill/>
          </a:ln>
        </p:spPr>
        <p:txBody>
          <a:bodyPr lIns="0" rIns="0" tIns="0" bIns="0" anchor="ctr"/>
          <a:p>
            <a:pPr algn="ctr"/>
            <a:r>
              <a:rPr lang="en-US" sz="3200" spc="-1">
                <a:latin typeface="Arial"/>
              </a:rPr>
              <a:t>We sing the song, but do you really mean it?</a:t>
            </a:r>
            <a:endParaRPr/>
          </a:p>
          <a:p>
            <a:pPr algn="ctr"/>
            <a:endParaRPr/>
          </a:p>
          <a:p>
            <a:pPr algn="ctr"/>
            <a:r>
              <a:rPr lang="en-US" sz="3200" spc="-1">
                <a:latin typeface="Arial"/>
              </a:rPr>
              <a:t>We offer excuses for not working for the Lord.</a:t>
            </a:r>
            <a:endParaRPr/>
          </a:p>
          <a:p>
            <a:pPr algn="ctr"/>
            <a:endParaRPr/>
          </a:p>
          <a:p>
            <a:pPr algn="ctr"/>
            <a:r>
              <a:rPr b="1" lang="en-US" sz="3200" spc="-1">
                <a:latin typeface="Arial"/>
              </a:rPr>
              <a:t>5 Reasons not to work</a:t>
            </a:r>
            <a:endParaRPr/>
          </a:p>
          <a:p>
            <a:pPr algn="ctr"/>
            <a:endParaRPr/>
          </a:p>
        </p:txBody>
      </p:sp>
    </p:spTree>
  </p:cSld>
  <p:timing>
    <p:tnLst>
      <p:par>
        <p:cTn id="1" dur="indefinite" restart="never" nodeType="tmRoot">
          <p:childTnLst>
            <p:seq>
              <p:cTn id="2" nodeType="mainSeq"/>
              <p:prevCondLst>
                <p:cond delay="0" evt="onPrev">
                  <p:tgtEl>
                    <p:sldTgt/>
                  </p:tgtEl>
                </p:cond>
              </p:prevCondLst>
              <p:nextCondLst>
                <p:cond delay="0"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7" name="TextShape 1"/>
          <p:cNvSpPr txBox="1"/>
          <p:nvPr/>
        </p:nvSpPr>
        <p:spPr>
          <a:xfrm>
            <a:off x="504000" y="225720"/>
            <a:ext cx="9071640" cy="946800"/>
          </a:xfrm>
          <a:prstGeom prst="rect">
            <a:avLst/>
          </a:prstGeom>
          <a:noFill/>
          <a:ln>
            <a:noFill/>
          </a:ln>
        </p:spPr>
        <p:txBody>
          <a:bodyPr lIns="0" rIns="0" tIns="0" bIns="0" anchor="ctr"/>
          <a:p>
            <a:pPr algn="ctr"/>
            <a:r>
              <a:rPr b="1" lang="en-US" sz="4400" spc="-1">
                <a:latin typeface="Arial"/>
              </a:rPr>
              <a:t>5 I don't have the resources.</a:t>
            </a:r>
            <a:endParaRPr/>
          </a:p>
        </p:txBody>
      </p:sp>
      <p:sp>
        <p:nvSpPr>
          <p:cNvPr id="58" name="TextShape 2"/>
          <p:cNvSpPr txBox="1"/>
          <p:nvPr/>
        </p:nvSpPr>
        <p:spPr>
          <a:xfrm>
            <a:off x="274320" y="1326600"/>
            <a:ext cx="9601200" cy="4159800"/>
          </a:xfrm>
          <a:prstGeom prst="rect">
            <a:avLst/>
          </a:prstGeom>
          <a:noFill/>
          <a:ln>
            <a:noFill/>
          </a:ln>
        </p:spPr>
        <p:txBody>
          <a:bodyPr lIns="0" rIns="0" tIns="0" bIns="0"/>
          <a:p>
            <a:pPr marL="432000" indent="-324000">
              <a:buClr>
                <a:srgbClr val="ffffff"/>
              </a:buClr>
              <a:buSzPct val="45000"/>
              <a:buFont typeface="Wingdings" charset="2"/>
              <a:buChar char=""/>
            </a:pPr>
            <a:r>
              <a:rPr lang="en-US" sz="3200" spc="-1">
                <a:latin typeface="Arial"/>
              </a:rPr>
              <a:t>Money does not solve all problems.</a:t>
            </a:r>
            <a:endParaRPr/>
          </a:p>
          <a:p>
            <a:pPr marL="432000" indent="-324000">
              <a:buClr>
                <a:srgbClr val="ffffff"/>
              </a:buClr>
              <a:buSzPct val="45000"/>
              <a:buFont typeface="Wingdings" charset="2"/>
              <a:buChar char=""/>
            </a:pPr>
            <a:r>
              <a:rPr lang="en-US" sz="3200" spc="-1">
                <a:latin typeface="Arial"/>
              </a:rPr>
              <a:t>God needs your time and energy</a:t>
            </a:r>
            <a:endParaRPr/>
          </a:p>
          <a:p>
            <a:pPr marL="432000" indent="-324000">
              <a:buClr>
                <a:srgbClr val="ffffff"/>
              </a:buClr>
              <a:buSzPct val="45000"/>
              <a:buFont typeface="Wingdings" charset="2"/>
              <a:buChar char=""/>
            </a:pPr>
            <a:r>
              <a:rPr lang="en-US" sz="3200" spc="-1">
                <a:latin typeface="Arial"/>
              </a:rPr>
              <a:t>God needs you to use what you have</a:t>
            </a:r>
            <a:endParaRPr/>
          </a:p>
          <a:p>
            <a:pPr marL="432000" indent="-324000">
              <a:buClr>
                <a:srgbClr val="ffffff"/>
              </a:buClr>
              <a:buSzPct val="45000"/>
              <a:buFont typeface="Wingdings" charset="2"/>
              <a:buChar char=""/>
            </a:pPr>
            <a:r>
              <a:rPr b="1" lang="en-US" sz="3200" spc="-1">
                <a:latin typeface="Arial"/>
              </a:rPr>
              <a:t>1 Thessalonians 5:14</a:t>
            </a:r>
            <a:r>
              <a:rPr lang="en-US" sz="3200" spc="-1">
                <a:latin typeface="Arial"/>
              </a:rPr>
              <a:t> How we exhort you, brethren, </a:t>
            </a:r>
            <a:r>
              <a:rPr lang="en-US" sz="3200" spc="-1" u="sng">
                <a:uFill>
                  <a:solidFill>
                    <a:srgbClr val="ffffff"/>
                  </a:solidFill>
                </a:uFill>
                <a:latin typeface="Arial"/>
              </a:rPr>
              <a:t>warn</a:t>
            </a:r>
            <a:r>
              <a:rPr lang="en-US" sz="3200" spc="-1">
                <a:latin typeface="Arial"/>
              </a:rPr>
              <a:t> those who are unruly, </a:t>
            </a:r>
            <a:r>
              <a:rPr lang="en-US" sz="3200" spc="-1" u="sng">
                <a:uFill>
                  <a:solidFill>
                    <a:srgbClr val="ffffff"/>
                  </a:solidFill>
                </a:uFill>
                <a:latin typeface="Arial"/>
              </a:rPr>
              <a:t>comfort</a:t>
            </a:r>
            <a:r>
              <a:rPr lang="en-US" sz="3200" spc="-1">
                <a:latin typeface="Arial"/>
              </a:rPr>
              <a:t> the fainthearted, </a:t>
            </a:r>
            <a:r>
              <a:rPr lang="en-US" sz="3200" spc="-1" u="sng">
                <a:uFill>
                  <a:solidFill>
                    <a:srgbClr val="ffffff"/>
                  </a:solidFill>
                </a:uFill>
                <a:latin typeface="Arial"/>
              </a:rPr>
              <a:t>uphold</a:t>
            </a:r>
            <a:r>
              <a:rPr lang="en-US" sz="3200" spc="-1">
                <a:latin typeface="Arial"/>
              </a:rPr>
              <a:t> the weak, b</a:t>
            </a:r>
            <a:r>
              <a:rPr lang="en-US" sz="3200" spc="-1" u="sng">
                <a:uFill>
                  <a:solidFill>
                    <a:srgbClr val="ffffff"/>
                  </a:solidFill>
                </a:uFill>
                <a:latin typeface="Arial"/>
              </a:rPr>
              <a:t>e patient</a:t>
            </a:r>
            <a:r>
              <a:rPr lang="en-US" sz="3200" spc="-1">
                <a:latin typeface="Arial"/>
              </a:rPr>
              <a:t> with all.</a:t>
            </a:r>
            <a:endParaRPr/>
          </a:p>
          <a:p>
            <a:pPr marL="432000" indent="-324000">
              <a:buClr>
                <a:srgbClr val="ffffff"/>
              </a:buClr>
              <a:buSzPct val="45000"/>
              <a:buFont typeface="Wingdings" charset="2"/>
              <a:buChar char=""/>
            </a:pPr>
            <a:r>
              <a:rPr lang="en-US" sz="3200" spc="-1" u="sng">
                <a:uFill>
                  <a:solidFill>
                    <a:srgbClr val="ffffff"/>
                  </a:solidFill>
                </a:uFill>
                <a:latin typeface="Arial"/>
              </a:rPr>
              <a:t>These don't take any money. </a:t>
            </a:r>
            <a:endParaRPr/>
          </a:p>
        </p:txBody>
      </p:sp>
    </p:spTree>
  </p:cSld>
  <p:timing>
    <p:tnLst>
      <p:par>
        <p:cTn id="19" dur="indefinite" restart="never" nodeType="tmRoot">
          <p:childTnLst>
            <p:seq>
              <p:cTn id="20" nodeType="mainSeq"/>
              <p:prevCondLst>
                <p:cond delay="0" evt="onPrev">
                  <p:tgtEl>
                    <p:sldTgt/>
                  </p:tgtEl>
                </p:cond>
              </p:prevCondLst>
              <p:nextCondLst>
                <p:cond delay="0" evt="onNext">
                  <p:tgtEl>
                    <p:sldTgt/>
                  </p:tgtEl>
                </p:cond>
              </p:nextCondLst>
            </p:seq>
          </p:childTnLst>
        </p:cTn>
      </p:par>
    </p:tnLst>
  </p:timing>
</p:sld>
</file>

<file path=ppt/slides/slide11.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9" name="TextShape 1"/>
          <p:cNvSpPr txBox="1"/>
          <p:nvPr/>
        </p:nvSpPr>
        <p:spPr>
          <a:xfrm>
            <a:off x="504000" y="225720"/>
            <a:ext cx="9071640" cy="946800"/>
          </a:xfrm>
          <a:prstGeom prst="rect">
            <a:avLst/>
          </a:prstGeom>
          <a:noFill/>
          <a:ln>
            <a:noFill/>
          </a:ln>
        </p:spPr>
        <p:txBody>
          <a:bodyPr lIns="0" rIns="0" tIns="0" bIns="0" anchor="ctr"/>
          <a:p>
            <a:pPr algn="ctr"/>
            <a:r>
              <a:rPr b="1" lang="en-US" sz="4400" spc="-1">
                <a:latin typeface="Arial"/>
              </a:rPr>
              <a:t>Summary Thoughts</a:t>
            </a:r>
            <a:endParaRPr/>
          </a:p>
        </p:txBody>
      </p:sp>
      <p:sp>
        <p:nvSpPr>
          <p:cNvPr id="60" name="TextShape 2"/>
          <p:cNvSpPr txBox="1"/>
          <p:nvPr/>
        </p:nvSpPr>
        <p:spPr>
          <a:xfrm>
            <a:off x="274320" y="1326600"/>
            <a:ext cx="9601200" cy="4159800"/>
          </a:xfrm>
          <a:prstGeom prst="rect">
            <a:avLst/>
          </a:prstGeom>
          <a:noFill/>
          <a:ln>
            <a:noFill/>
          </a:ln>
        </p:spPr>
        <p:txBody>
          <a:bodyPr lIns="0" rIns="0" tIns="0" bIns="0"/>
          <a:p>
            <a:pPr marL="432000" indent="-324000">
              <a:buClr>
                <a:srgbClr val="ffffff"/>
              </a:buClr>
              <a:buSzPct val="45000"/>
              <a:buFont typeface="Wingdings" charset="2"/>
              <a:buChar char=""/>
            </a:pPr>
            <a:r>
              <a:rPr lang="en-US" sz="3200" spc="-1">
                <a:uFill>
                  <a:solidFill>
                    <a:srgbClr val="ffffff"/>
                  </a:solidFill>
                </a:uFill>
                <a:latin typeface="Arial"/>
              </a:rPr>
              <a:t>How we work is a barometer of our growth.</a:t>
            </a:r>
            <a:endParaRPr/>
          </a:p>
          <a:p>
            <a:pPr marL="432000" indent="-324000">
              <a:buClr>
                <a:srgbClr val="ffffff"/>
              </a:buClr>
              <a:buSzPct val="45000"/>
              <a:buFont typeface="Wingdings" charset="2"/>
              <a:buChar char=""/>
            </a:pPr>
            <a:r>
              <a:rPr lang="en-US" sz="3200" spc="-1">
                <a:uFill>
                  <a:solidFill>
                    <a:srgbClr val="ffffff"/>
                  </a:solidFill>
                </a:uFill>
                <a:latin typeface="Arial"/>
              </a:rPr>
              <a:t>We must not be carnal, looking for reasons to neglect the work.</a:t>
            </a:r>
            <a:endParaRPr/>
          </a:p>
          <a:p>
            <a:pPr marL="432000" indent="-324000">
              <a:buClr>
                <a:srgbClr val="ffffff"/>
              </a:buClr>
              <a:buSzPct val="45000"/>
              <a:buFont typeface="Wingdings" charset="2"/>
              <a:buChar char=""/>
            </a:pPr>
            <a:r>
              <a:rPr b="1" lang="en-US" sz="3200" spc="-1">
                <a:uFill>
                  <a:solidFill>
                    <a:srgbClr val="ffffff"/>
                  </a:solidFill>
                </a:uFill>
                <a:latin typeface="Arial"/>
              </a:rPr>
              <a:t>Titus 3:1-2 </a:t>
            </a:r>
            <a:r>
              <a:rPr lang="en-US" sz="3200" spc="-1">
                <a:uFill>
                  <a:solidFill>
                    <a:srgbClr val="ffffff"/>
                  </a:solidFill>
                </a:uFill>
                <a:latin typeface="Arial"/>
              </a:rPr>
              <a:t>1 Remind them to be subject to rulers and authorities, to obey, to be </a:t>
            </a:r>
            <a:r>
              <a:rPr b="1" lang="en-US" sz="3200" spc="-1" u="sng">
                <a:uFill>
                  <a:solidFill>
                    <a:srgbClr val="ffffff"/>
                  </a:solidFill>
                </a:uFill>
                <a:latin typeface="Arial"/>
              </a:rPr>
              <a:t>ready for every good work</a:t>
            </a:r>
            <a:r>
              <a:rPr lang="en-US" sz="3200" spc="-1">
                <a:uFill>
                  <a:solidFill>
                    <a:srgbClr val="ffffff"/>
                  </a:solidFill>
                </a:uFill>
                <a:latin typeface="Arial"/>
              </a:rPr>
              <a:t>, 2 to speak evil of no one, to be peaceable, gentle, showing all humility to all men.</a:t>
            </a:r>
            <a:endParaRPr/>
          </a:p>
        </p:txBody>
      </p:sp>
    </p:spTree>
  </p:cSld>
  <p:timing>
    <p:tnLst>
      <p:par>
        <p:cTn id="21" dur="indefinite" restart="never" nodeType="tmRoot">
          <p:childTnLst>
            <p:seq>
              <p:cTn id="22" nodeType="mainSeq"/>
              <p:prevCondLst>
                <p:cond delay="0" evt="onPrev">
                  <p:tgtEl>
                    <p:sldTgt/>
                  </p:tgtEl>
                </p:cond>
              </p:prevCondLst>
              <p:nextCondLst>
                <p:cond delay="0" evt="onNext">
                  <p:tgtEl>
                    <p:sldTgt/>
                  </p:tgtEl>
                </p:cond>
              </p:nextCondLst>
            </p:seq>
          </p:childTnLst>
        </p:cTn>
      </p:par>
    </p:tnLst>
  </p:timing>
</p:sld>
</file>

<file path=ppt/slides/slide1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1" name="TextShape 1"/>
          <p:cNvSpPr txBox="1"/>
          <p:nvPr/>
        </p:nvSpPr>
        <p:spPr>
          <a:xfrm>
            <a:off x="504000" y="225720"/>
            <a:ext cx="9071640" cy="946800"/>
          </a:xfrm>
          <a:prstGeom prst="rect">
            <a:avLst/>
          </a:prstGeom>
          <a:noFill/>
          <a:ln>
            <a:noFill/>
          </a:ln>
        </p:spPr>
        <p:txBody>
          <a:bodyPr lIns="0" rIns="0" tIns="0" bIns="0" anchor="ctr"/>
          <a:p>
            <a:pPr algn="ctr"/>
            <a:r>
              <a:rPr b="1" lang="en-US" sz="4400" spc="-1">
                <a:latin typeface="Arial"/>
              </a:rPr>
              <a:t>Summary Thoughts</a:t>
            </a:r>
            <a:endParaRPr/>
          </a:p>
        </p:txBody>
      </p:sp>
      <p:sp>
        <p:nvSpPr>
          <p:cNvPr id="62" name="TextShape 2"/>
          <p:cNvSpPr txBox="1"/>
          <p:nvPr/>
        </p:nvSpPr>
        <p:spPr>
          <a:xfrm>
            <a:off x="274320" y="1326600"/>
            <a:ext cx="9601200" cy="4159800"/>
          </a:xfrm>
          <a:prstGeom prst="rect">
            <a:avLst/>
          </a:prstGeom>
          <a:noFill/>
          <a:ln>
            <a:noFill/>
          </a:ln>
        </p:spPr>
        <p:txBody>
          <a:bodyPr lIns="0" rIns="0" tIns="0" bIns="0"/>
          <a:p>
            <a:pPr marL="432000" indent="-324000">
              <a:buClr>
                <a:srgbClr val="ffffff"/>
              </a:buClr>
              <a:buSzPct val="45000"/>
              <a:buFont typeface="Wingdings" charset="2"/>
              <a:buChar char=""/>
            </a:pPr>
            <a:r>
              <a:rPr b="1" lang="en-US" sz="3200" spc="-1">
                <a:uFill>
                  <a:solidFill>
                    <a:srgbClr val="ffffff"/>
                  </a:solidFill>
                </a:uFill>
                <a:latin typeface="Arial"/>
              </a:rPr>
              <a:t>2 Timothy 2:21</a:t>
            </a:r>
            <a:r>
              <a:rPr lang="en-US" sz="3200" spc="-1">
                <a:uFill>
                  <a:solidFill>
                    <a:srgbClr val="ffffff"/>
                  </a:solidFill>
                </a:uFill>
                <a:latin typeface="Arial"/>
              </a:rPr>
              <a:t> Therefore if anyone cleanses himself from the latter, he will be a vessel for honor, sanctified and useful for the Master, </a:t>
            </a:r>
            <a:r>
              <a:rPr b="1" lang="en-US" sz="3200" spc="-1" u="sng">
                <a:uFill>
                  <a:solidFill>
                    <a:srgbClr val="ffffff"/>
                  </a:solidFill>
                </a:uFill>
                <a:latin typeface="Arial"/>
              </a:rPr>
              <a:t>prepared for every good work</a:t>
            </a:r>
            <a:r>
              <a:rPr lang="en-US" sz="3200" spc="-1">
                <a:uFill>
                  <a:solidFill>
                    <a:srgbClr val="ffffff"/>
                  </a:solidFill>
                </a:uFill>
                <a:latin typeface="Arial"/>
              </a:rPr>
              <a:t>. </a:t>
            </a:r>
            <a:endParaRPr/>
          </a:p>
          <a:p>
            <a:pPr marL="432000" indent="-324000">
              <a:buClr>
                <a:srgbClr val="ffffff"/>
              </a:buClr>
              <a:buSzPct val="45000"/>
              <a:buFont typeface="Wingdings" charset="2"/>
              <a:buChar char=""/>
            </a:pPr>
            <a:r>
              <a:rPr b="1" lang="en-US" sz="3200" spc="-1">
                <a:uFill>
                  <a:solidFill>
                    <a:srgbClr val="ffffff"/>
                  </a:solidFill>
                </a:uFill>
                <a:latin typeface="Arial"/>
              </a:rPr>
              <a:t>Colossians 1:10</a:t>
            </a:r>
            <a:r>
              <a:rPr lang="en-US" sz="3200" spc="-1">
                <a:uFill>
                  <a:solidFill>
                    <a:srgbClr val="ffffff"/>
                  </a:solidFill>
                </a:uFill>
                <a:latin typeface="Arial"/>
              </a:rPr>
              <a:t> that you may walk worthy of the Lord, fully pleasing Him, </a:t>
            </a:r>
            <a:r>
              <a:rPr b="1" lang="en-US" sz="3200" spc="-1">
                <a:uFill>
                  <a:solidFill>
                    <a:srgbClr val="ffffff"/>
                  </a:solidFill>
                </a:uFill>
                <a:latin typeface="Arial"/>
              </a:rPr>
              <a:t>being fruitful in every good work</a:t>
            </a:r>
            <a:r>
              <a:rPr lang="en-US" sz="3200" spc="-1">
                <a:uFill>
                  <a:solidFill>
                    <a:srgbClr val="ffffff"/>
                  </a:solidFill>
                </a:uFill>
                <a:latin typeface="Arial"/>
              </a:rPr>
              <a:t> and increasing in the knowledge of God;</a:t>
            </a:r>
            <a:endParaRPr/>
          </a:p>
        </p:txBody>
      </p:sp>
    </p:spTree>
  </p:cSld>
  <p:timing>
    <p:tnLst>
      <p:par>
        <p:cTn id="23" dur="indefinite" restart="never" nodeType="tmRoot">
          <p:childTnLst>
            <p:seq>
              <p:cTn id="24" nodeType="mainSeq"/>
              <p:prevCondLst>
                <p:cond delay="0" evt="onPrev">
                  <p:tgtEl>
                    <p:sldTgt/>
                  </p:tgtEl>
                </p:cond>
              </p:prevCondLst>
              <p:nextCondLst>
                <p:cond delay="0" evt="onNext">
                  <p:tgtEl>
                    <p:sldTgt/>
                  </p:tgtEl>
                </p:cond>
              </p:nextCondLst>
            </p:seq>
          </p:childTnLst>
        </p:cTn>
      </p:par>
    </p:tnLst>
  </p:timing>
</p:sld>
</file>

<file path=ppt/slides/slide1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63" name="TextShape 1"/>
          <p:cNvSpPr txBox="1"/>
          <p:nvPr/>
        </p:nvSpPr>
        <p:spPr>
          <a:xfrm>
            <a:off x="504000" y="225720"/>
            <a:ext cx="9071640" cy="946800"/>
          </a:xfrm>
          <a:prstGeom prst="rect">
            <a:avLst/>
          </a:prstGeom>
          <a:noFill/>
          <a:ln>
            <a:noFill/>
          </a:ln>
        </p:spPr>
        <p:txBody>
          <a:bodyPr lIns="0" rIns="0" tIns="0" bIns="0" anchor="ctr"/>
          <a:p>
            <a:pPr algn="ctr"/>
            <a:r>
              <a:rPr b="1" lang="en-US" sz="4400" spc="-1">
                <a:latin typeface="Arial"/>
              </a:rPr>
              <a:t>Summary Thoughts</a:t>
            </a:r>
            <a:endParaRPr/>
          </a:p>
        </p:txBody>
      </p:sp>
      <p:sp>
        <p:nvSpPr>
          <p:cNvPr id="64" name="TextShape 2"/>
          <p:cNvSpPr txBox="1"/>
          <p:nvPr/>
        </p:nvSpPr>
        <p:spPr>
          <a:xfrm>
            <a:off x="274320" y="1326600"/>
            <a:ext cx="9601200" cy="4159800"/>
          </a:xfrm>
          <a:prstGeom prst="rect">
            <a:avLst/>
          </a:prstGeom>
          <a:noFill/>
          <a:ln>
            <a:noFill/>
          </a:ln>
        </p:spPr>
        <p:txBody>
          <a:bodyPr lIns="0" rIns="0" tIns="0" bIns="0"/>
          <a:p>
            <a:pPr marL="432000" indent="-324000">
              <a:buClr>
                <a:srgbClr val="ffffff"/>
              </a:buClr>
              <a:buSzPct val="45000"/>
              <a:buFont typeface="Wingdings" charset="2"/>
              <a:buChar char=""/>
            </a:pPr>
            <a:r>
              <a:rPr b="1" lang="en-US" sz="3200" spc="-1">
                <a:uFill>
                  <a:solidFill>
                    <a:srgbClr val="ffffff"/>
                  </a:solidFill>
                </a:uFill>
                <a:latin typeface="Arial"/>
              </a:rPr>
              <a:t>Hebrews 13:20-21</a:t>
            </a:r>
            <a:r>
              <a:rPr lang="en-US" sz="3200" spc="-1">
                <a:uFill>
                  <a:solidFill>
                    <a:srgbClr val="ffffff"/>
                  </a:solidFill>
                </a:uFill>
                <a:latin typeface="Arial"/>
              </a:rPr>
              <a:t> 20 Now may the God of peace who brought up our Lord Jesus from the dead, that great Shepherd of the sheep, through the blood of the everlasting covenant, 21 </a:t>
            </a:r>
            <a:r>
              <a:rPr b="1" lang="en-US" sz="3200" spc="-1" u="sng">
                <a:uFill>
                  <a:solidFill>
                    <a:srgbClr val="ffffff"/>
                  </a:solidFill>
                </a:uFill>
                <a:latin typeface="Arial"/>
              </a:rPr>
              <a:t>make you complete in every good work to do His will</a:t>
            </a:r>
            <a:r>
              <a:rPr lang="en-US" sz="3200" spc="-1">
                <a:uFill>
                  <a:solidFill>
                    <a:srgbClr val="ffffff"/>
                  </a:solidFill>
                </a:uFill>
                <a:latin typeface="Arial"/>
              </a:rPr>
              <a:t>, working in you what is well pleasing in His sight, through Jesus Christ, to whom be glory forever and ever. Amen.</a:t>
            </a:r>
            <a:endParaRPr/>
          </a:p>
        </p:txBody>
      </p:sp>
    </p:spTree>
  </p:cSld>
  <p:timing>
    <p:tnLst>
      <p:par>
        <p:cTn id="25" dur="indefinite" restart="never" nodeType="tmRoot">
          <p:childTnLst>
            <p:seq>
              <p:cTn id="26" nodeType="mainSeq"/>
              <p:prevCondLst>
                <p:cond delay="0" evt="onPrev">
                  <p:tgtEl>
                    <p:sldTgt/>
                  </p:tgtEl>
                </p:cond>
              </p:prevCondLst>
              <p:nextCondLst>
                <p:cond delay="0" evt="onNext">
                  <p:tgtEl>
                    <p:sldTgt/>
                  </p:tgtEl>
                </p:cond>
              </p:nextCondLst>
            </p:seq>
          </p:childTnLst>
        </p:cTn>
      </p:par>
    </p:tnLst>
  </p:timing>
</p:sld>
</file>

<file path=ppt/slides/slide2.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1" name="TextShape 1"/>
          <p:cNvSpPr txBox="1"/>
          <p:nvPr/>
        </p:nvSpPr>
        <p:spPr>
          <a:xfrm>
            <a:off x="504000" y="225720"/>
            <a:ext cx="9071640" cy="946800"/>
          </a:xfrm>
          <a:prstGeom prst="rect">
            <a:avLst/>
          </a:prstGeom>
          <a:noFill/>
          <a:ln>
            <a:noFill/>
          </a:ln>
        </p:spPr>
        <p:txBody>
          <a:bodyPr lIns="0" rIns="0" tIns="0" bIns="0" anchor="ctr"/>
          <a:p>
            <a:pPr algn="ctr"/>
            <a:r>
              <a:rPr b="1" lang="en-US" sz="4400" spc="-1">
                <a:latin typeface="Arial"/>
              </a:rPr>
              <a:t>Matthew 5:14-16</a:t>
            </a:r>
            <a:endParaRPr/>
          </a:p>
        </p:txBody>
      </p:sp>
      <p:sp>
        <p:nvSpPr>
          <p:cNvPr id="42" name="TextShape 2"/>
          <p:cNvSpPr txBox="1"/>
          <p:nvPr/>
        </p:nvSpPr>
        <p:spPr>
          <a:xfrm>
            <a:off x="504000" y="1326600"/>
            <a:ext cx="9071640" cy="3288240"/>
          </a:xfrm>
          <a:prstGeom prst="rect">
            <a:avLst/>
          </a:prstGeom>
          <a:noFill/>
          <a:ln>
            <a:noFill/>
          </a:ln>
        </p:spPr>
        <p:txBody>
          <a:bodyPr lIns="0" rIns="0" tIns="0" bIns="0"/>
          <a:p>
            <a:pPr marL="432000" indent="-324000">
              <a:buClr>
                <a:srgbClr val="ffffff"/>
              </a:buClr>
              <a:buSzPct val="45000"/>
              <a:buFont typeface="Wingdings" charset="2"/>
              <a:buChar char=""/>
            </a:pPr>
            <a:r>
              <a:rPr lang="en-US" sz="3200" spc="-1">
                <a:latin typeface="Arial"/>
              </a:rPr>
              <a:t>14 You are the light of the world. A city that is set on a hill cannot be hidden. 15 Nor do they light a lamp and put it under a basket, but on a lampstand, and it gives light to all who are in the house. 16 Let your light so shine before men, that they may see your good works and glorify your Father in heaven. </a:t>
            </a:r>
            <a:endParaRPr/>
          </a:p>
        </p:txBody>
      </p:sp>
    </p:spTree>
  </p:cSld>
  <p:timing>
    <p:tnLst>
      <p:par>
        <p:cTn id="3" dur="indefinite" restart="never" nodeType="tmRoot">
          <p:childTnLst>
            <p:seq>
              <p:cTn id="4" nodeType="mainSeq"/>
              <p:prevCondLst>
                <p:cond delay="0" evt="onPrev">
                  <p:tgtEl>
                    <p:sldTgt/>
                  </p:tgtEl>
                </p:cond>
              </p:prevCondLst>
              <p:nextCondLst>
                <p:cond delay="0"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3" name="TextShape 1"/>
          <p:cNvSpPr txBox="1"/>
          <p:nvPr/>
        </p:nvSpPr>
        <p:spPr>
          <a:xfrm>
            <a:off x="504000" y="225720"/>
            <a:ext cx="9071640" cy="946800"/>
          </a:xfrm>
          <a:prstGeom prst="rect">
            <a:avLst/>
          </a:prstGeom>
          <a:noFill/>
          <a:ln>
            <a:noFill/>
          </a:ln>
        </p:spPr>
        <p:txBody>
          <a:bodyPr lIns="0" rIns="0" tIns="0" bIns="0" anchor="ctr"/>
          <a:p>
            <a:pPr algn="ctr"/>
            <a:r>
              <a:rPr b="1" lang="en-US" sz="4400" spc="-1">
                <a:latin typeface="Arial"/>
              </a:rPr>
              <a:t>Matthew 5:14-16</a:t>
            </a:r>
            <a:endParaRPr/>
          </a:p>
        </p:txBody>
      </p:sp>
      <p:sp>
        <p:nvSpPr>
          <p:cNvPr id="44" name="TextShape 2"/>
          <p:cNvSpPr txBox="1"/>
          <p:nvPr/>
        </p:nvSpPr>
        <p:spPr>
          <a:xfrm>
            <a:off x="504000" y="1326600"/>
            <a:ext cx="9071640" cy="3885480"/>
          </a:xfrm>
          <a:prstGeom prst="rect">
            <a:avLst/>
          </a:prstGeom>
          <a:noFill/>
          <a:ln>
            <a:noFill/>
          </a:ln>
        </p:spPr>
        <p:txBody>
          <a:bodyPr lIns="0" rIns="0" tIns="0" bIns="0"/>
          <a:p>
            <a:pPr marL="432000" indent="-324000">
              <a:buClr>
                <a:srgbClr val="ffffff"/>
              </a:buClr>
              <a:buSzPct val="45000"/>
              <a:buFont typeface="Wingdings" charset="2"/>
              <a:buChar char=""/>
            </a:pPr>
            <a:r>
              <a:rPr lang="en-US" sz="3200" spc="-1">
                <a:latin typeface="Arial"/>
              </a:rPr>
              <a:t>Are you a light in your world?</a:t>
            </a:r>
            <a:endParaRPr/>
          </a:p>
          <a:p>
            <a:pPr marL="432000" indent="-324000">
              <a:buClr>
                <a:srgbClr val="ffffff"/>
              </a:buClr>
              <a:buSzPct val="45000"/>
              <a:buFont typeface="Wingdings" charset="2"/>
              <a:buChar char=""/>
            </a:pPr>
            <a:r>
              <a:rPr lang="en-US" sz="3200" spc="-1">
                <a:latin typeface="Arial"/>
              </a:rPr>
              <a:t>Are you letting it shine?</a:t>
            </a:r>
            <a:endParaRPr/>
          </a:p>
          <a:p>
            <a:pPr marL="432000" indent="-324000">
              <a:buClr>
                <a:srgbClr val="ffffff"/>
              </a:buClr>
              <a:buSzPct val="45000"/>
              <a:buFont typeface="Wingdings" charset="2"/>
              <a:buChar char=""/>
            </a:pPr>
            <a:r>
              <a:rPr lang="en-US" sz="3200" spc="-1">
                <a:latin typeface="Arial"/>
              </a:rPr>
              <a:t>Is God glorified in your life and example?</a:t>
            </a:r>
            <a:endParaRPr/>
          </a:p>
          <a:p>
            <a:pPr marL="432000" indent="-324000">
              <a:buClr>
                <a:srgbClr val="ffffff"/>
              </a:buClr>
              <a:buSzPct val="45000"/>
              <a:buFont typeface="Wingdings" charset="2"/>
              <a:buChar char=""/>
            </a:pPr>
            <a:r>
              <a:rPr lang="en-US" sz="3200" spc="-1">
                <a:latin typeface="Arial"/>
              </a:rPr>
              <a:t>Is your light hidden under a basket?</a:t>
            </a:r>
            <a:r>
              <a:rPr lang="en-US" sz="3200" spc="-1">
                <a:latin typeface="Arial"/>
              </a:rPr>
              <a:t>
</a:t>
            </a:r>
            <a:r>
              <a:rPr lang="en-US" sz="3200" spc="-1">
                <a:latin typeface="Arial"/>
              </a:rPr>
              <a:t> </a:t>
            </a:r>
            <a:endParaRPr/>
          </a:p>
          <a:p>
            <a:pPr marL="432000" indent="-324000">
              <a:buClr>
                <a:srgbClr val="ffffff"/>
              </a:buClr>
              <a:buSzPct val="45000"/>
              <a:buFont typeface="Wingdings" charset="2"/>
              <a:buChar char=""/>
            </a:pPr>
            <a:r>
              <a:rPr lang="en-US" sz="3200" spc="-1">
                <a:latin typeface="Arial"/>
              </a:rPr>
              <a:t>Think about some common excuses for not working.</a:t>
            </a:r>
            <a:endParaRPr/>
          </a:p>
        </p:txBody>
      </p:sp>
    </p:spTree>
  </p:cSld>
  <p:timing>
    <p:tnLst>
      <p:par>
        <p:cTn id="5" dur="indefinite" restart="never" nodeType="tmRoot">
          <p:childTnLst>
            <p:seq>
              <p:cTn id="6" nodeType="mainSeq"/>
              <p:prevCondLst>
                <p:cond delay="0" evt="onPrev">
                  <p:tgtEl>
                    <p:sldTgt/>
                  </p:tgtEl>
                </p:cond>
              </p:prevCondLst>
              <p:nextCondLst>
                <p:cond delay="0"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5" name="TextShape 1"/>
          <p:cNvSpPr txBox="1"/>
          <p:nvPr/>
        </p:nvSpPr>
        <p:spPr>
          <a:xfrm>
            <a:off x="504000" y="225720"/>
            <a:ext cx="9071640" cy="946800"/>
          </a:xfrm>
          <a:prstGeom prst="rect">
            <a:avLst/>
          </a:prstGeom>
          <a:noFill/>
          <a:ln>
            <a:noFill/>
          </a:ln>
        </p:spPr>
        <p:txBody>
          <a:bodyPr lIns="0" rIns="0" tIns="0" bIns="0" anchor="ctr"/>
          <a:p>
            <a:pPr algn="ctr"/>
            <a:r>
              <a:rPr b="1" lang="en-US" sz="4400" spc="-1">
                <a:latin typeface="Arial"/>
              </a:rPr>
              <a:t>1 I just can't get involved.</a:t>
            </a:r>
            <a:endParaRPr/>
          </a:p>
        </p:txBody>
      </p:sp>
      <p:sp>
        <p:nvSpPr>
          <p:cNvPr id="46" name="TextShape 2"/>
          <p:cNvSpPr txBox="1"/>
          <p:nvPr/>
        </p:nvSpPr>
        <p:spPr>
          <a:xfrm>
            <a:off x="504000" y="1326600"/>
            <a:ext cx="9071640" cy="3885480"/>
          </a:xfrm>
          <a:prstGeom prst="rect">
            <a:avLst/>
          </a:prstGeom>
          <a:noFill/>
          <a:ln>
            <a:noFill/>
          </a:ln>
        </p:spPr>
        <p:txBody>
          <a:bodyPr lIns="0" rIns="0" tIns="0" bIns="0"/>
          <a:p>
            <a:pPr marL="432000" indent="-324000">
              <a:buClr>
                <a:srgbClr val="ffffff"/>
              </a:buClr>
              <a:buSzPct val="45000"/>
              <a:buFont typeface="Wingdings" charset="2"/>
              <a:buChar char=""/>
            </a:pPr>
            <a:r>
              <a:rPr lang="en-US" sz="3200" spc="-1">
                <a:latin typeface="Arial"/>
              </a:rPr>
              <a:t>Involvement is necessary</a:t>
            </a:r>
            <a:endParaRPr/>
          </a:p>
          <a:p>
            <a:pPr marL="432000" indent="-324000">
              <a:buClr>
                <a:srgbClr val="ffffff"/>
              </a:buClr>
              <a:buSzPct val="45000"/>
              <a:buFont typeface="Wingdings" charset="2"/>
              <a:buChar char=""/>
            </a:pPr>
            <a:r>
              <a:rPr b="1" lang="en-US" sz="3200" spc="-1">
                <a:latin typeface="Arial"/>
              </a:rPr>
              <a:t>Ephesians 2:10</a:t>
            </a:r>
            <a:r>
              <a:rPr lang="en-US" sz="3200" spc="-1">
                <a:latin typeface="Arial"/>
              </a:rPr>
              <a:t> For we are His workmanship, created in Christ Jesus for good works, which God prepared beforehand that we should walk in them. </a:t>
            </a:r>
            <a:endParaRPr/>
          </a:p>
          <a:p>
            <a:pPr marL="432000" indent="-324000">
              <a:buClr>
                <a:srgbClr val="ffffff"/>
              </a:buClr>
              <a:buSzPct val="45000"/>
              <a:buFont typeface="Wingdings" charset="2"/>
              <a:buChar char=""/>
            </a:pPr>
            <a:r>
              <a:rPr lang="en-US" sz="3200" spc="-1">
                <a:latin typeface="Arial"/>
              </a:rPr>
              <a:t>Created to do good works.</a:t>
            </a:r>
            <a:endParaRPr/>
          </a:p>
          <a:p>
            <a:pPr marL="432000" indent="-324000">
              <a:buClr>
                <a:srgbClr val="ffffff"/>
              </a:buClr>
              <a:buSzPct val="45000"/>
              <a:buFont typeface="Wingdings" charset="2"/>
              <a:buChar char=""/>
            </a:pPr>
            <a:r>
              <a:rPr lang="en-US" sz="3200" spc="-1">
                <a:latin typeface="Arial"/>
              </a:rPr>
              <a:t>Not involved = making problem worse</a:t>
            </a:r>
            <a:endParaRPr/>
          </a:p>
        </p:txBody>
      </p:sp>
    </p:spTree>
  </p:cSld>
  <p:timing>
    <p:tnLst>
      <p:par>
        <p:cTn id="7" dur="indefinite" restart="never" nodeType="tmRoot">
          <p:childTnLst>
            <p:seq>
              <p:cTn id="8" nodeType="mainSeq"/>
              <p:prevCondLst>
                <p:cond delay="0" evt="onPrev">
                  <p:tgtEl>
                    <p:sldTgt/>
                  </p:tgtEl>
                </p:cond>
              </p:prevCondLst>
              <p:nextCondLst>
                <p:cond delay="0" evt="onNext">
                  <p:tgtEl>
                    <p:sldTgt/>
                  </p:tgtEl>
                </p:cond>
              </p:nextCondLst>
            </p:seq>
          </p:childTnLst>
        </p:cTn>
      </p:par>
    </p:tnLst>
  </p:timing>
</p:sld>
</file>

<file path=ppt/slides/slide5.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7" name="TextShape 1"/>
          <p:cNvSpPr txBox="1"/>
          <p:nvPr/>
        </p:nvSpPr>
        <p:spPr>
          <a:xfrm>
            <a:off x="504000" y="225720"/>
            <a:ext cx="9071640" cy="946800"/>
          </a:xfrm>
          <a:prstGeom prst="rect">
            <a:avLst/>
          </a:prstGeom>
          <a:noFill/>
          <a:ln>
            <a:noFill/>
          </a:ln>
        </p:spPr>
        <p:txBody>
          <a:bodyPr lIns="0" rIns="0" tIns="0" bIns="0" anchor="ctr"/>
          <a:p>
            <a:pPr algn="ctr"/>
            <a:r>
              <a:rPr b="1" lang="en-US" sz="4400" spc="-1">
                <a:latin typeface="Arial"/>
              </a:rPr>
              <a:t>2 I don't have the time.</a:t>
            </a:r>
            <a:endParaRPr/>
          </a:p>
        </p:txBody>
      </p:sp>
      <p:sp>
        <p:nvSpPr>
          <p:cNvPr id="48" name="TextShape 2"/>
          <p:cNvSpPr txBox="1"/>
          <p:nvPr/>
        </p:nvSpPr>
        <p:spPr>
          <a:xfrm>
            <a:off x="504000" y="1326600"/>
            <a:ext cx="9071640" cy="3885480"/>
          </a:xfrm>
          <a:prstGeom prst="rect">
            <a:avLst/>
          </a:prstGeom>
          <a:noFill/>
          <a:ln>
            <a:noFill/>
          </a:ln>
        </p:spPr>
        <p:txBody>
          <a:bodyPr lIns="0" rIns="0" tIns="0" bIns="0"/>
          <a:p>
            <a:pPr marL="432000" indent="-324000">
              <a:buClr>
                <a:srgbClr val="ffffff"/>
              </a:buClr>
              <a:buSzPct val="45000"/>
              <a:buFont typeface="Wingdings" charset="2"/>
              <a:buChar char=""/>
            </a:pPr>
            <a:r>
              <a:rPr b="1" lang="en-US" sz="3200" spc="-1">
                <a:latin typeface="Arial"/>
              </a:rPr>
              <a:t>Colossians 4:5-6</a:t>
            </a:r>
            <a:r>
              <a:rPr lang="en-US" sz="3200" spc="-1">
                <a:latin typeface="Arial"/>
              </a:rPr>
              <a:t> 5 Walk in wisdom toward those who are outside, redeeming the time. 6 Let your speech always be with grace, seasoned with salt, that you may know how you ought to answer each one. </a:t>
            </a:r>
            <a:endParaRPr/>
          </a:p>
          <a:p>
            <a:pPr marL="432000" indent="-324000">
              <a:buClr>
                <a:srgbClr val="ffffff"/>
              </a:buClr>
              <a:buSzPct val="45000"/>
              <a:buFont typeface="Wingdings" charset="2"/>
              <a:buChar char=""/>
            </a:pPr>
            <a:r>
              <a:rPr lang="en-US" sz="3200" spc="-1">
                <a:latin typeface="Arial"/>
              </a:rPr>
              <a:t>Redeem time = use wisdom, can't do over</a:t>
            </a:r>
            <a:endParaRPr/>
          </a:p>
          <a:p>
            <a:pPr marL="432000" indent="-324000">
              <a:buClr>
                <a:srgbClr val="ffffff"/>
              </a:buClr>
              <a:buSzPct val="45000"/>
              <a:buFont typeface="Wingdings" charset="2"/>
              <a:buChar char=""/>
            </a:pPr>
            <a:r>
              <a:rPr lang="en-US" sz="3200" spc="-1">
                <a:latin typeface="Arial"/>
              </a:rPr>
              <a:t>Outside = non-Christians</a:t>
            </a:r>
            <a:endParaRPr/>
          </a:p>
        </p:txBody>
      </p:sp>
    </p:spTree>
  </p:cSld>
  <p:timing>
    <p:tnLst>
      <p:par>
        <p:cTn id="9" dur="indefinite" restart="never" nodeType="tmRoot">
          <p:childTnLst>
            <p:seq>
              <p:cTn id="10" nodeType="mainSeq"/>
              <p:prevCondLst>
                <p:cond delay="0" evt="onPrev">
                  <p:tgtEl>
                    <p:sldTgt/>
                  </p:tgtEl>
                </p:cond>
              </p:prevCondLst>
              <p:nextCondLst>
                <p:cond delay="0"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49" name="TextShape 1"/>
          <p:cNvSpPr txBox="1"/>
          <p:nvPr/>
        </p:nvSpPr>
        <p:spPr>
          <a:xfrm>
            <a:off x="504000" y="225720"/>
            <a:ext cx="9071640" cy="946800"/>
          </a:xfrm>
          <a:prstGeom prst="rect">
            <a:avLst/>
          </a:prstGeom>
          <a:noFill/>
          <a:ln>
            <a:noFill/>
          </a:ln>
        </p:spPr>
        <p:txBody>
          <a:bodyPr lIns="0" rIns="0" tIns="0" bIns="0" anchor="ctr"/>
          <a:p>
            <a:pPr algn="ctr"/>
            <a:r>
              <a:rPr b="1" lang="en-US" sz="4400" spc="-1">
                <a:latin typeface="Arial"/>
              </a:rPr>
              <a:t>2 I don't have the time.</a:t>
            </a:r>
            <a:endParaRPr/>
          </a:p>
        </p:txBody>
      </p:sp>
      <p:sp>
        <p:nvSpPr>
          <p:cNvPr id="50" name="TextShape 2"/>
          <p:cNvSpPr txBox="1"/>
          <p:nvPr/>
        </p:nvSpPr>
        <p:spPr>
          <a:xfrm>
            <a:off x="274320" y="1326600"/>
            <a:ext cx="9601200" cy="4159800"/>
          </a:xfrm>
          <a:prstGeom prst="rect">
            <a:avLst/>
          </a:prstGeom>
          <a:noFill/>
          <a:ln>
            <a:noFill/>
          </a:ln>
        </p:spPr>
        <p:txBody>
          <a:bodyPr lIns="0" rIns="0" tIns="0" bIns="0"/>
          <a:p>
            <a:pPr marL="432000" indent="-324000">
              <a:buClr>
                <a:srgbClr val="ffffff"/>
              </a:buClr>
              <a:buSzPct val="45000"/>
              <a:buFont typeface="Wingdings" charset="2"/>
              <a:buChar char=""/>
            </a:pPr>
            <a:r>
              <a:rPr lang="en-US" sz="3200" spc="-1">
                <a:latin typeface="Arial"/>
              </a:rPr>
              <a:t>Joshua ask for more time</a:t>
            </a:r>
            <a:endParaRPr/>
          </a:p>
          <a:p>
            <a:pPr marL="432000" indent="-324000">
              <a:buClr>
                <a:srgbClr val="ffffff"/>
              </a:buClr>
              <a:buSzPct val="45000"/>
              <a:buFont typeface="Wingdings" charset="2"/>
              <a:buChar char=""/>
            </a:pPr>
            <a:r>
              <a:rPr b="1" lang="en-US" sz="3200" spc="-1">
                <a:latin typeface="Arial"/>
              </a:rPr>
              <a:t>Joshua 10:12-13 12 </a:t>
            </a:r>
            <a:r>
              <a:rPr lang="en-US" sz="3200" spc="-1">
                <a:latin typeface="Arial"/>
              </a:rPr>
              <a:t>Then Joshua spoke to the Lord in the day when the Lord delivered up the Amorites before the children of Israel, and he said in the sight of Israel: "Sun, stand still over Gibeon; And Moon, in the Valley of Aijalon." 13 So the sun stood still, And the moon stopped, Till the people had revenge Upon their enemies.</a:t>
            </a:r>
            <a:endParaRPr/>
          </a:p>
        </p:txBody>
      </p:sp>
    </p:spTree>
  </p:cSld>
  <p:timing>
    <p:tnLst>
      <p:par>
        <p:cTn id="11" dur="indefinite" restart="never" nodeType="tmRoot">
          <p:childTnLst>
            <p:seq>
              <p:cTn id="12" nodeType="mainSeq"/>
              <p:prevCondLst>
                <p:cond delay="0" evt="onPrev">
                  <p:tgtEl>
                    <p:sldTgt/>
                  </p:tgtEl>
                </p:cond>
              </p:prevCondLst>
              <p:nextCondLst>
                <p:cond delay="0" evt="onNext">
                  <p:tgtEl>
                    <p:sldTgt/>
                  </p:tgtEl>
                </p:cond>
              </p:nextCondLst>
            </p:seq>
          </p:childTnLst>
        </p:cTn>
      </p:par>
    </p:tnLst>
  </p:timing>
</p:sld>
</file>

<file path=ppt/slides/slide7.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1" name="TextShape 1"/>
          <p:cNvSpPr txBox="1"/>
          <p:nvPr/>
        </p:nvSpPr>
        <p:spPr>
          <a:xfrm>
            <a:off x="504000" y="225720"/>
            <a:ext cx="9071640" cy="946800"/>
          </a:xfrm>
          <a:prstGeom prst="rect">
            <a:avLst/>
          </a:prstGeom>
          <a:noFill/>
          <a:ln>
            <a:noFill/>
          </a:ln>
        </p:spPr>
        <p:txBody>
          <a:bodyPr lIns="0" rIns="0" tIns="0" bIns="0" anchor="ctr"/>
          <a:p>
            <a:pPr algn="ctr"/>
            <a:r>
              <a:rPr b="1" lang="en-US" sz="4400" spc="-1">
                <a:latin typeface="Arial"/>
              </a:rPr>
              <a:t>3 I just don't care.</a:t>
            </a:r>
            <a:endParaRPr/>
          </a:p>
        </p:txBody>
      </p:sp>
      <p:sp>
        <p:nvSpPr>
          <p:cNvPr id="52" name="TextShape 2"/>
          <p:cNvSpPr txBox="1"/>
          <p:nvPr/>
        </p:nvSpPr>
        <p:spPr>
          <a:xfrm>
            <a:off x="274320" y="1326600"/>
            <a:ext cx="9601200" cy="4159800"/>
          </a:xfrm>
          <a:prstGeom prst="rect">
            <a:avLst/>
          </a:prstGeom>
          <a:noFill/>
          <a:ln>
            <a:noFill/>
          </a:ln>
        </p:spPr>
        <p:txBody>
          <a:bodyPr lIns="0" rIns="0" tIns="0" bIns="0"/>
          <a:p>
            <a:pPr marL="432000" indent="-324000">
              <a:buClr>
                <a:srgbClr val="ffffff"/>
              </a:buClr>
              <a:buSzPct val="45000"/>
              <a:buFont typeface="Wingdings" charset="2"/>
              <a:buChar char=""/>
            </a:pPr>
            <a:r>
              <a:rPr lang="en-US" sz="3200" spc="-1">
                <a:latin typeface="Arial"/>
              </a:rPr>
              <a:t>Good works reflect your character.</a:t>
            </a:r>
            <a:endParaRPr/>
          </a:p>
          <a:p>
            <a:pPr marL="432000" indent="-324000">
              <a:buClr>
                <a:srgbClr val="ffffff"/>
              </a:buClr>
              <a:buSzPct val="45000"/>
              <a:buFont typeface="Wingdings" charset="2"/>
              <a:buChar char=""/>
            </a:pPr>
            <a:r>
              <a:rPr b="1" lang="en-US" sz="3200" spc="-1">
                <a:latin typeface="Arial"/>
              </a:rPr>
              <a:t>1 Corinthians 12:25b</a:t>
            </a:r>
            <a:r>
              <a:rPr lang="en-US" sz="3200" spc="-1">
                <a:latin typeface="Arial"/>
              </a:rPr>
              <a:t> members should have the same </a:t>
            </a:r>
            <a:r>
              <a:rPr b="1" lang="en-US" sz="3200" spc="-1">
                <a:latin typeface="Arial"/>
              </a:rPr>
              <a:t>care</a:t>
            </a:r>
            <a:r>
              <a:rPr lang="en-US" sz="3200" spc="-1">
                <a:latin typeface="Arial"/>
              </a:rPr>
              <a:t> for one another.</a:t>
            </a:r>
            <a:endParaRPr/>
          </a:p>
          <a:p>
            <a:pPr marL="432000" indent="-324000">
              <a:buClr>
                <a:srgbClr val="ffffff"/>
              </a:buClr>
              <a:buSzPct val="45000"/>
              <a:buFont typeface="Wingdings" charset="2"/>
              <a:buChar char=""/>
            </a:pPr>
            <a:r>
              <a:rPr b="1" lang="en-US" sz="3200" spc="-1">
                <a:latin typeface="Arial"/>
              </a:rPr>
              <a:t>2 Corinthians 8:16</a:t>
            </a:r>
            <a:r>
              <a:rPr lang="en-US" sz="3200" spc="-1">
                <a:latin typeface="Arial"/>
              </a:rPr>
              <a:t> But thanks be to God who puts the same earnest </a:t>
            </a:r>
            <a:r>
              <a:rPr b="1" lang="en-US" sz="3200" spc="-1">
                <a:latin typeface="Arial"/>
              </a:rPr>
              <a:t>care</a:t>
            </a:r>
            <a:r>
              <a:rPr lang="en-US" sz="3200" spc="-1">
                <a:latin typeface="Arial"/>
              </a:rPr>
              <a:t> for you into the heart of Titus.</a:t>
            </a:r>
            <a:endParaRPr/>
          </a:p>
        </p:txBody>
      </p:sp>
    </p:spTree>
  </p:cSld>
  <p:timing>
    <p:tnLst>
      <p:par>
        <p:cTn id="13" dur="indefinite" restart="never" nodeType="tmRoot">
          <p:childTnLst>
            <p:seq>
              <p:cTn id="14" nodeType="mainSeq"/>
              <p:prevCondLst>
                <p:cond delay="0" evt="onPrev">
                  <p:tgtEl>
                    <p:sldTgt/>
                  </p:tgtEl>
                </p:cond>
              </p:prevCondLst>
              <p:nextCondLst>
                <p:cond delay="0"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3" name="TextShape 1"/>
          <p:cNvSpPr txBox="1"/>
          <p:nvPr/>
        </p:nvSpPr>
        <p:spPr>
          <a:xfrm>
            <a:off x="504000" y="225720"/>
            <a:ext cx="9071640" cy="946800"/>
          </a:xfrm>
          <a:prstGeom prst="rect">
            <a:avLst/>
          </a:prstGeom>
          <a:noFill/>
          <a:ln>
            <a:noFill/>
          </a:ln>
        </p:spPr>
        <p:txBody>
          <a:bodyPr lIns="0" rIns="0" tIns="0" bIns="0" anchor="ctr"/>
          <a:p>
            <a:pPr algn="ctr"/>
            <a:r>
              <a:rPr b="1" lang="en-US" sz="4400" spc="-1">
                <a:latin typeface="Arial"/>
              </a:rPr>
              <a:t>4 I don't have skill.</a:t>
            </a:r>
            <a:endParaRPr/>
          </a:p>
        </p:txBody>
      </p:sp>
      <p:sp>
        <p:nvSpPr>
          <p:cNvPr id="54" name="TextShape 2"/>
          <p:cNvSpPr txBox="1"/>
          <p:nvPr/>
        </p:nvSpPr>
        <p:spPr>
          <a:xfrm>
            <a:off x="274320" y="1326600"/>
            <a:ext cx="9601200" cy="4159800"/>
          </a:xfrm>
          <a:prstGeom prst="rect">
            <a:avLst/>
          </a:prstGeom>
          <a:noFill/>
          <a:ln>
            <a:noFill/>
          </a:ln>
        </p:spPr>
        <p:txBody>
          <a:bodyPr lIns="0" rIns="0" tIns="0" bIns="0"/>
          <a:p>
            <a:pPr marL="432000" indent="-324000">
              <a:buClr>
                <a:srgbClr val="ffffff"/>
              </a:buClr>
              <a:buSzPct val="45000"/>
              <a:buFont typeface="Wingdings" charset="2"/>
              <a:buChar char=""/>
            </a:pPr>
            <a:r>
              <a:rPr b="1" lang="en-US" sz="3200" spc="-1">
                <a:latin typeface="Arial"/>
              </a:rPr>
              <a:t>Exodus 28:3</a:t>
            </a:r>
            <a:r>
              <a:rPr lang="en-US" sz="3200" spc="-1">
                <a:latin typeface="Arial"/>
              </a:rPr>
              <a:t> So you shall speak to all who are gifted artisans, whom I have filled with the spirit of wisdom, that they may make Aaron's garments, to consecrate him, that he may minister to Me as priest.</a:t>
            </a:r>
            <a:endParaRPr/>
          </a:p>
        </p:txBody>
      </p:sp>
    </p:spTree>
  </p:cSld>
  <p:timing>
    <p:tnLst>
      <p:par>
        <p:cTn id="15" dur="indefinite" restart="never" nodeType="tmRoot">
          <p:childTnLst>
            <p:seq>
              <p:cTn id="16" nodeType="mainSeq"/>
              <p:prevCondLst>
                <p:cond delay="0" evt="onPrev">
                  <p:tgtEl>
                    <p:sldTgt/>
                  </p:tgtEl>
                </p:cond>
              </p:prevCondLst>
              <p:nextCondLst>
                <p:cond delay="0" evt="onNext">
                  <p:tgtEl>
                    <p:sldTgt/>
                  </p:tgtEl>
                </p:cond>
              </p:nextCondLst>
            </p:seq>
          </p:childTnLst>
        </p:cTn>
      </p:par>
    </p:tnLst>
  </p:timing>
</p:sld>
</file>

<file path=ppt/slides/slide9.xml><?xml version="1.0" encoding="utf-8"?>
<p:sld xmlns:a="http://schemas.openxmlformats.org/drawingml/2006/main" xmlns:p="http://schemas.openxmlformats.org/presentationml/2006/main" xmlns:r="http://schemas.openxmlformats.org/officeDocument/2006/relationships">
  <p:cSld>
    <p:spTree>
      <p:nvGrpSpPr>
        <p:cNvPr id="1" name=""/>
        <p:cNvGrpSpPr/>
        <p:nvPr/>
      </p:nvGrpSpPr>
      <p:grpSpPr>
        <a:xfrm>
          <a:off x="0" y="0"/>
          <a:ext cx="0" cy="0"/>
          <a:chOff x="0" y="0"/>
          <a:chExt cx="0" cy="0"/>
        </a:xfrm>
      </p:grpSpPr>
      <p:sp>
        <p:nvSpPr>
          <p:cNvPr id="55" name="TextShape 1"/>
          <p:cNvSpPr txBox="1"/>
          <p:nvPr/>
        </p:nvSpPr>
        <p:spPr>
          <a:xfrm>
            <a:off x="504000" y="225720"/>
            <a:ext cx="9071640" cy="946800"/>
          </a:xfrm>
          <a:prstGeom prst="rect">
            <a:avLst/>
          </a:prstGeom>
          <a:noFill/>
          <a:ln>
            <a:noFill/>
          </a:ln>
        </p:spPr>
        <p:txBody>
          <a:bodyPr lIns="0" rIns="0" tIns="0" bIns="0" anchor="ctr"/>
          <a:p>
            <a:pPr algn="ctr"/>
            <a:r>
              <a:rPr b="1" lang="en-US" sz="4400" spc="-1">
                <a:latin typeface="Arial"/>
              </a:rPr>
              <a:t>4 I don't have skill.</a:t>
            </a:r>
            <a:endParaRPr/>
          </a:p>
        </p:txBody>
      </p:sp>
      <p:sp>
        <p:nvSpPr>
          <p:cNvPr id="56" name="TextShape 2"/>
          <p:cNvSpPr txBox="1"/>
          <p:nvPr/>
        </p:nvSpPr>
        <p:spPr>
          <a:xfrm>
            <a:off x="274320" y="1326600"/>
            <a:ext cx="9601200" cy="4159800"/>
          </a:xfrm>
          <a:prstGeom prst="rect">
            <a:avLst/>
          </a:prstGeom>
          <a:noFill/>
          <a:ln>
            <a:noFill/>
          </a:ln>
        </p:spPr>
        <p:txBody>
          <a:bodyPr lIns="0" rIns="0" tIns="0" bIns="0"/>
          <a:p>
            <a:pPr marL="432000" indent="-324000">
              <a:buClr>
                <a:srgbClr val="ffffff"/>
              </a:buClr>
              <a:buSzPct val="45000"/>
              <a:buFont typeface="Wingdings" charset="2"/>
              <a:buChar char=""/>
            </a:pPr>
            <a:r>
              <a:rPr b="1" lang="en-US" sz="3200" spc="-1">
                <a:latin typeface="Arial"/>
              </a:rPr>
              <a:t>1 Chronicles 28:21</a:t>
            </a:r>
            <a:r>
              <a:rPr lang="en-US" sz="3200" spc="-1">
                <a:latin typeface="Arial"/>
              </a:rPr>
              <a:t> Here are the divisions of the priests and the Levites for all the service of the house of God; and every willing craftsman will be with you for all manner of workmanship, for every kind of service; also the leaders and all the people will be completely at your command." </a:t>
            </a:r>
            <a:endParaRPr/>
          </a:p>
          <a:p>
            <a:pPr marL="432000" indent="-324000">
              <a:buClr>
                <a:srgbClr val="ffffff"/>
              </a:buClr>
              <a:buSzPct val="45000"/>
              <a:buFont typeface="Wingdings" charset="2"/>
              <a:buChar char=""/>
            </a:pPr>
            <a:r>
              <a:rPr lang="en-US" sz="3200" spc="-1">
                <a:latin typeface="Arial"/>
              </a:rPr>
              <a:t>Willing desire is mentioned before skill</a:t>
            </a:r>
            <a:endParaRPr/>
          </a:p>
        </p:txBody>
      </p:sp>
    </p:spTree>
  </p:cSld>
  <p:timing>
    <p:tnLst>
      <p:par>
        <p:cTn id="17" dur="indefinite" restart="never" nodeType="tmRoot">
          <p:childTnLst>
            <p:seq>
              <p:cTn id="18" nodeType="mainSeq"/>
              <p:prevCondLst>
                <p:cond delay="0" evt="onPrev">
                  <p:tgtEl>
                    <p:sldTgt/>
                  </p:tgtEl>
                </p:cond>
              </p:prevCondLst>
              <p:nextCondLst>
                <p:cond delay="0" evt="onNext">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otalTime>7</TotalTime>
  <Application>LibreOffice/5.0.3.2$Windows_x86 LibreOffice_project/e5f16313668ac592c1bfb310f4390624e3dbfb75</Applicat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2015-11-19T07:19:31Z</dcterms:created>
  <dc:creator>Manly Luscombe</dc:creator>
  <dc:language>en-US</dc:language>
  <cp:lastModifiedBy>Manly Luscombe</cp:lastModifiedBy>
  <dcterms:modified xsi:type="dcterms:W3CDTF">2015-11-19T08:09:07Z</dcterms:modified>
  <cp:revision>2</cp:revision>
</cp:coreProperties>
</file>