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1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2FF0224-8C5C-49F0-B7F5-9C0099C1A144}"/>
    <pc:docChg chg="modSld">
      <pc:chgData name="Manly Luscombe" userId="d66a401e1e7a39bf" providerId="LiveId" clId="{D2FF0224-8C5C-49F0-B7F5-9C0099C1A144}" dt="2022-01-14T21:46:12.174" v="1" actId="20577"/>
      <pc:docMkLst>
        <pc:docMk/>
      </pc:docMkLst>
      <pc:sldChg chg="modSp mod">
        <pc:chgData name="Manly Luscombe" userId="d66a401e1e7a39bf" providerId="LiveId" clId="{D2FF0224-8C5C-49F0-B7F5-9C0099C1A144}" dt="2022-01-14T21:46:12.174" v="1" actId="20577"/>
        <pc:sldMkLst>
          <pc:docMk/>
          <pc:sldMk cId="3083581422" sldId="256"/>
        </pc:sldMkLst>
        <pc:spChg chg="mod">
          <ac:chgData name="Manly Luscombe" userId="d66a401e1e7a39bf" providerId="LiveId" clId="{D2FF0224-8C5C-49F0-B7F5-9C0099C1A144}" dt="2022-01-14T21:46:12.174" v="1" actId="20577"/>
          <ac:spMkLst>
            <pc:docMk/>
            <pc:sldMk cId="3083581422" sldId="256"/>
            <ac:spMk id="2" creationId="{21C73481-C80F-404D-8B33-4862E25E05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CF9EF-3754-40FE-85DE-9E92C20A5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D367C4-2BBF-4A14-A4E8-C59C884B6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0B362-6DC3-4875-AB54-3F70C3A7C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7FD4E-DD50-416E-9EA4-62378AAE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14372-275D-481D-856A-9C92E3328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597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1288-6FAB-47B8-A1D4-35010E39B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47DA2-D303-4378-8F4F-0E92F89C3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60B39-453F-491A-984C-8C1E5B3A9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81D11-0B5E-43AF-A6C0-E43727B4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D3AFB-AE20-41E7-9B20-F3C1221C4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24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92D5DF-8A9F-4423-8F15-88F77DC47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90BF7-0CDA-4877-9874-BCBF06070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9FC66-010B-44CD-BFD2-4953587A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DD6A4-47F3-4563-9767-C7F13E8E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C6691-DC5A-4BDA-9310-69A2EFA07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831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A29F-F8A8-4B8A-99C0-BE51D0004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EE185-C3F3-4F30-BFE4-C83790735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56B21-9197-4D55-B5F3-5114240C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10C78-2C8B-493B-A482-C3C88E10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13C67-47E2-4FBC-9362-4253C52BA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447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24205-26C7-4087-8E65-46084EF0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C3986-2A7D-4E83-AF23-BE9DDA999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59937-432A-429A-9715-A91BF2A3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D4FBD-47F5-456F-A798-C6EA70F26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2ABC2-5A54-478C-8829-D21DA4A2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972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A711D-D6E3-4C8D-9EB4-16ED34DD7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A3A6F-FFF8-4C4F-947A-242C138B3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A9FBA-2DD4-4E7D-8713-4B8048015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602BB-9B69-48A7-8AC1-2309C895B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99064-992F-4DF0-876E-BDF8A88B6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26235-3491-4C56-85CE-E24718520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74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CA47D-06D1-4617-B2E8-C6138769E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07B37-9C3F-40F6-905A-4DC60C9D7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FF208-9599-47A7-AF48-A4BF4294B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BD22-506A-44C0-8F95-6E3F22C0DE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E223C4-7687-4DED-91DE-5579D7571F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F131F1-464A-4D2B-8B02-E05E98A5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017E6E-D58B-4C05-86DA-ACEF609B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9EC1E4-E0C0-4A45-BCE0-DC78760B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4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252ED-96D2-48D5-BA72-5188D557D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FAF5D-0B9F-4AE9-8E5E-C5161C8C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A8273-055F-493A-82C9-3439C8DB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B39FB-298F-4689-9F27-FD8D8891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29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F40E79-85B2-4ABD-B14C-393333E4A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9101A1-B93B-4E5C-B77E-9C4E1EC38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DAF98-9376-4EBF-8E3C-D2F69367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702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49984-1DD7-41D1-88F3-20906683E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1A71E-D332-43F5-864F-7917E8D9D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914E5-31F1-41DB-B867-13907687A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A626E-C69B-45BD-A848-4E530FD80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70AD-34FA-4AD2-81D5-35B631F0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BE7C7-E037-4349-A6A7-7762ED0D3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143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77DA-D498-448D-8BEE-8940F7DAD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CE6C5-3794-4E70-97C9-96A21AEB5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89B0F-F37A-4D89-AFD5-5A3AAA039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9375A-3E0B-42E6-AB13-3C7C8F319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F40E0-29C3-45D1-911A-375B430E3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EE697-0EA0-4923-9518-22246D71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781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C44920-496D-4C86-906C-DAC87AC0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E9E10-CBAA-43E1-A6B4-739B23864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17566-226F-4DC2-B497-583809466A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78CCE-55FB-41CD-93EB-275530A52FC5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3A9C4-F468-4F6E-B3F8-653C9A7FF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E36DE-C1B9-424C-B01E-F52938BF9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7345D-A465-47EF-8DA4-88451F166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7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3481-C80F-404D-8B33-4862E25E0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948"/>
            <a:ext cx="9144000" cy="1139483"/>
          </a:xfrm>
        </p:spPr>
        <p:txBody>
          <a:bodyPr>
            <a:noAutofit/>
          </a:bodyPr>
          <a:lstStyle/>
          <a:p>
            <a:r>
              <a:rPr lang="en-US" sz="7200" dirty="0">
                <a:latin typeface="Brush Script MT" panose="03060802040406070304" pitchFamily="66" charset="0"/>
              </a:rPr>
              <a:t>5 Mistakes in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F20E-7895-4938-92AB-BE375E046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47137"/>
            <a:ext cx="91440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>
                <a:latin typeface="Berlin Sans FB Demi" panose="020E0802020502020306" pitchFamily="34" charset="0"/>
              </a:rPr>
              <a:t>Prayer is our opportunity to communicate with God, the object of our worship and praise. Sometimes we make some mistakes as we pray to our Heavenly Father.</a:t>
            </a:r>
          </a:p>
        </p:txBody>
      </p:sp>
      <p:pic>
        <p:nvPicPr>
          <p:cNvPr id="1026" name="Picture 2" descr="16 Prayer Quotes — Quotes About Prayer">
            <a:extLst>
              <a:ext uri="{FF2B5EF4-FFF2-40B4-BE49-F238E27FC236}">
                <a16:creationId xmlns:a16="http://schemas.microsoft.com/office/drawing/2014/main" id="{B994AD61-BA3B-4184-9A87-1206816DF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1443695"/>
            <a:ext cx="4495799" cy="3112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5814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4 – We quote 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We do not need to tell God what He inspired men to write in the Bible.</a:t>
            </a:r>
          </a:p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Public prayer is not a time to preach.</a:t>
            </a:r>
          </a:p>
          <a:p>
            <a:pPr marR="0" algn="l" rtl="0"/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dirty="0">
                <a:latin typeface="Verdana" panose="020B0604030504040204" pitchFamily="34" charset="0"/>
              </a:rPr>
              <a:t>Preach to the congregation.</a:t>
            </a:r>
          </a:p>
          <a:p>
            <a:pPr marR="0" algn="l" rtl="0"/>
            <a:endParaRPr lang="en-US" sz="36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Pray to God.</a:t>
            </a:r>
          </a:p>
          <a:p>
            <a:pPr marR="0" algn="l" rtl="0"/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222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5 – We want God to do our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God has given us work to do.</a:t>
            </a:r>
          </a:p>
          <a:p>
            <a:pPr marR="0" algn="l" rtl="0"/>
            <a:r>
              <a:rPr lang="en-US" sz="3600" b="1" dirty="0">
                <a:latin typeface="Verdana" panose="020B0604030504040204" pitchFamily="34" charset="0"/>
              </a:rPr>
              <a:t>We often ask God to do what He has told us to do.</a:t>
            </a:r>
          </a:p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God can do many things that we are not able to do. But He expects us to do what we can and He will cover the gap.</a:t>
            </a:r>
          </a:p>
          <a:p>
            <a:pPr marR="0" algn="l" rtl="0"/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5583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5 – We want God to do our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378"/>
            <a:ext cx="10515600" cy="4643585"/>
          </a:xfrm>
        </p:spPr>
        <p:txBody>
          <a:bodyPr>
            <a:normAutofit lnSpcReduction="10000"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(2 Kings 6:7)  Therefore he said, "Pick </a:t>
            </a:r>
            <a:r>
              <a:rPr lang="en-US" sz="3200" b="1" i="1" u="none" strike="noStrike" baseline="0" dirty="0">
                <a:latin typeface="Verdana" panose="020B0604030504040204" pitchFamily="34" charset="0"/>
              </a:rPr>
              <a:t>it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up for yourself." So he reached out his hand and took it.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Israel had to pick up the manna.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Blind man had to go wash.</a:t>
            </a: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Lame man had to pick up his bed and walk.</a:t>
            </a:r>
          </a:p>
          <a:p>
            <a:pPr marR="0" algn="l" rtl="0"/>
            <a:endParaRPr lang="en-US" sz="32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There are other examples of God helping, but man must do what he can.</a:t>
            </a:r>
            <a:endParaRPr lang="en-US" sz="32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3200" b="1" i="0" u="none" strike="noStrike" baseline="0" dirty="0">
              <a:latin typeface="Verdana" panose="020B0604030504040204" pitchFamily="34" charset="0"/>
            </a:endParaRP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3827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We ought to pray - -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dirty="0">
                <a:latin typeface="Verdana" panose="020B0604030504040204" pitchFamily="34" charset="0"/>
              </a:rPr>
              <a:t>Pray t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o God.</a:t>
            </a:r>
          </a:p>
          <a:p>
            <a:pPr marR="0" algn="l" rtl="0"/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dirty="0">
                <a:latin typeface="Verdana" panose="020B0604030504040204" pitchFamily="34" charset="0"/>
              </a:rPr>
              <a:t>Seek His will in all matters. 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Find what God wants done and ask for strength and courage to do it.</a:t>
            </a:r>
          </a:p>
          <a:p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</a:rPr>
              <a:t>Ask to be used as God desires.</a:t>
            </a:r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214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1 – We are too far away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4000" b="1" i="0" u="none" strike="noStrike" baseline="0" dirty="0">
                <a:latin typeface="Verdana" panose="020B0604030504040204" pitchFamily="34" charset="0"/>
              </a:rPr>
              <a:t>(Acts 17:27)  so that they should seek the Lord, in the hope that they might grope for Him and find Him, though </a:t>
            </a:r>
            <a:r>
              <a:rPr lang="en-US" sz="4000" b="1" i="0" u="sng" strike="noStrike" baseline="0" dirty="0">
                <a:latin typeface="Verdana" panose="020B0604030504040204" pitchFamily="34" charset="0"/>
              </a:rPr>
              <a:t>He is not far from each one of us</a:t>
            </a:r>
            <a:r>
              <a:rPr lang="en-US" sz="4000" b="1" i="0" u="none" strike="noStrike" baseline="0" dirty="0">
                <a:latin typeface="Verdana" panose="020B060403050404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151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1 – We are too far away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Some think they must shout for God to hear.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God can hear our moans and groans.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God can hear our whisper.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God can hear the thoughts of our heart.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God is not far away.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Prayer is coming into the presence of God.</a:t>
            </a:r>
          </a:p>
        </p:txBody>
      </p:sp>
    </p:spTree>
    <p:extLst>
      <p:ext uri="{BB962C8B-B14F-4D97-AF65-F5344CB8AC3E}">
        <p14:creationId xmlns:p14="http://schemas.microsoft.com/office/powerpoint/2010/main" val="13016191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2 – Vain Repetitions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(Matthew 6:7)  And when you pray, do not use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vain repetitions 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as the heathen </a:t>
            </a:r>
            <a:r>
              <a:rPr lang="en-US" sz="3600" b="1" i="1" u="none" strike="noStrike" baseline="0" dirty="0">
                <a:latin typeface="Verdana" panose="020B0604030504040204" pitchFamily="34" charset="0"/>
              </a:rPr>
              <a:t>do.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 For they think that they will be heard for their many words.</a:t>
            </a:r>
          </a:p>
          <a:p>
            <a:r>
              <a:rPr lang="en-US" sz="3600" b="1" i="0" u="none" strike="noStrike" baseline="0" dirty="0">
                <a:latin typeface="Verdana" panose="020B0604030504040204" pitchFamily="34" charset="0"/>
              </a:rPr>
              <a:t>(Job 35:13)  Surely God will not listen to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empty </a:t>
            </a:r>
            <a:r>
              <a:rPr lang="en-US" sz="3600" b="1" i="1" u="sng" strike="noStrike" baseline="0" dirty="0">
                <a:latin typeface="Verdana" panose="020B0604030504040204" pitchFamily="34" charset="0"/>
              </a:rPr>
              <a:t>talk</a:t>
            </a:r>
            <a:r>
              <a:rPr lang="en-US" sz="3600" b="1" i="1" u="none" strike="noStrike" baseline="0" dirty="0">
                <a:latin typeface="Verdana" panose="020B0604030504040204" pitchFamily="34" charset="0"/>
              </a:rPr>
              <a:t>,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 Nor will the Almighty regard it.</a:t>
            </a:r>
          </a:p>
          <a:p>
            <a:pPr marR="0" algn="l" rtl="0"/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pPr lvl="1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590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2 – Vain Repetitions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 get into the habit of saying the same thing.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Over and over and over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Does God forget?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Sometimes we use empty phrases which we have heard others use.</a:t>
            </a:r>
          </a:p>
          <a:p>
            <a:pPr lvl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Guard, guide and direct us.</a:t>
            </a:r>
          </a:p>
          <a:p>
            <a:pPr lvl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Humble places of abode.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God hears our heart more than our voice!</a:t>
            </a:r>
          </a:p>
          <a:p>
            <a:pPr lvl="1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1401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3 – Who is Lord, who is slave?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(Romans 6:17)  But God be thanked that </a:t>
            </a:r>
            <a:r>
              <a:rPr lang="en-US" sz="3600" b="1" i="1" u="none" strike="noStrike" baseline="0" dirty="0">
                <a:latin typeface="Verdana" panose="020B0604030504040204" pitchFamily="34" charset="0"/>
              </a:rPr>
              <a:t>though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you were slaves of sin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, yet you obeyed from the heart that form of doctrine to which you were delivered.</a:t>
            </a:r>
          </a:p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(Romans 6:18)  And having been set free from sin,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you became slaves of righteousness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2648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3 – Who is Lord, who is slave?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For many, prayer is a demand letter.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 tell God what we want, how and when to do it.</a:t>
            </a:r>
          </a:p>
          <a:p>
            <a:pPr lvl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Then we are disappointed when God does not do it.</a:t>
            </a:r>
          </a:p>
          <a:p>
            <a:pPr lvl="1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Who has the authority? Who is in charge? GOD!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Many treat prayer as if they are giving the orders.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109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3 – Who is Lord, who is slave?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 are the slave, seeking mercy from the Master!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 are the body of Christ.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 are the hands, feet, arms, legs, eyes, ears, hands, and mouth of God.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9871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5C5D-C074-4632-B95D-1FC2665F7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rush Script MT" panose="03060802040406070304" pitchFamily="66" charset="0"/>
              </a:rPr>
              <a:t>4 – We quote 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E369-932C-413C-ACEA-66E89A612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(Matthew 6:5)  "And when you pray, you shall not be like the hypocrites. For they love to pray standing in the synagogues and on the corners of the streets,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that they may be seen by men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. Assuredly, I say to you, they have their reward.</a:t>
            </a:r>
          </a:p>
          <a:p>
            <a:pPr marR="0" algn="l" rtl="0"/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6946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704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Berlin Sans FB Demi</vt:lpstr>
      <vt:lpstr>Brush Script MT</vt:lpstr>
      <vt:lpstr>Calibri</vt:lpstr>
      <vt:lpstr>Calibri Light</vt:lpstr>
      <vt:lpstr>Verdana</vt:lpstr>
      <vt:lpstr>Office Theme</vt:lpstr>
      <vt:lpstr>5 Mistakes in Prayer</vt:lpstr>
      <vt:lpstr>1 – We are too far away from God</vt:lpstr>
      <vt:lpstr>1 – We are too far away from God</vt:lpstr>
      <vt:lpstr>2 – Vain Repetitions</vt:lpstr>
      <vt:lpstr>2 – Vain Repetitions</vt:lpstr>
      <vt:lpstr>3 – Who is Lord, who is slave?</vt:lpstr>
      <vt:lpstr>3 – Who is Lord, who is slave?</vt:lpstr>
      <vt:lpstr>3 – Who is Lord, who is slave?</vt:lpstr>
      <vt:lpstr>4 – We quote Scripture</vt:lpstr>
      <vt:lpstr>4 – We quote Scripture</vt:lpstr>
      <vt:lpstr>5 – We want God to do our work</vt:lpstr>
      <vt:lpstr>5 – We want God to do our work</vt:lpstr>
      <vt:lpstr>We ought to pray - - -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Mistakes in Prayer</dc:title>
  <dc:creator>Manly Luscombe</dc:creator>
  <cp:lastModifiedBy>Manly Luscombe</cp:lastModifiedBy>
  <cp:revision>1</cp:revision>
  <dcterms:created xsi:type="dcterms:W3CDTF">2022-01-14T20:48:54Z</dcterms:created>
  <dcterms:modified xsi:type="dcterms:W3CDTF">2022-01-14T21:46:57Z</dcterms:modified>
</cp:coreProperties>
</file>