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ly Luscombe" userId="d66a401e1e7a39bf" providerId="LiveId" clId="{74414FE3-6EE8-4117-9EA1-F90E63F6C63B}"/>
    <pc:docChg chg="custSel modSld modMainMaster">
      <pc:chgData name="Manly Luscombe" userId="d66a401e1e7a39bf" providerId="LiveId" clId="{74414FE3-6EE8-4117-9EA1-F90E63F6C63B}" dt="2021-08-07T20:12:55.548" v="202" actId="14100"/>
      <pc:docMkLst>
        <pc:docMk/>
      </pc:docMkLst>
      <pc:sldChg chg="modSp mod modTransition">
        <pc:chgData name="Manly Luscombe" userId="d66a401e1e7a39bf" providerId="LiveId" clId="{74414FE3-6EE8-4117-9EA1-F90E63F6C63B}" dt="2021-08-07T20:10:47.322" v="159" actId="1076"/>
        <pc:sldMkLst>
          <pc:docMk/>
          <pc:sldMk cId="1685374496" sldId="256"/>
        </pc:sldMkLst>
        <pc:spChg chg="mod">
          <ac:chgData name="Manly Luscombe" userId="d66a401e1e7a39bf" providerId="LiveId" clId="{74414FE3-6EE8-4117-9EA1-F90E63F6C63B}" dt="2021-08-07T20:10:47.322" v="159" actId="1076"/>
          <ac:spMkLst>
            <pc:docMk/>
            <pc:sldMk cId="1685374496" sldId="256"/>
            <ac:spMk id="2" creationId="{2BEE060C-941A-4FB3-AA84-D4A0AF587F70}"/>
          </ac:spMkLst>
        </pc:spChg>
      </pc:sldChg>
      <pc:sldChg chg="modSp mod modTransition">
        <pc:chgData name="Manly Luscombe" userId="d66a401e1e7a39bf" providerId="LiveId" clId="{74414FE3-6EE8-4117-9EA1-F90E63F6C63B}" dt="2021-08-07T20:12:55.548" v="202" actId="14100"/>
        <pc:sldMkLst>
          <pc:docMk/>
          <pc:sldMk cId="2930631793" sldId="257"/>
        </pc:sldMkLst>
        <pc:spChg chg="mod">
          <ac:chgData name="Manly Luscombe" userId="d66a401e1e7a39bf" providerId="LiveId" clId="{74414FE3-6EE8-4117-9EA1-F90E63F6C63B}" dt="2021-08-07T20:12:48.203" v="201" actId="20577"/>
          <ac:spMkLst>
            <pc:docMk/>
            <pc:sldMk cId="2930631793" sldId="257"/>
            <ac:spMk id="2" creationId="{1F96F717-A937-4CFB-865A-DFCED2128343}"/>
          </ac:spMkLst>
        </pc:spChg>
        <pc:spChg chg="mod">
          <ac:chgData name="Manly Luscombe" userId="d66a401e1e7a39bf" providerId="LiveId" clId="{74414FE3-6EE8-4117-9EA1-F90E63F6C63B}" dt="2021-08-07T20:12:55.548" v="202" actId="14100"/>
          <ac:spMkLst>
            <pc:docMk/>
            <pc:sldMk cId="2930631793" sldId="257"/>
            <ac:spMk id="3" creationId="{667BFE9C-B4C3-4889-8FE4-A831F2D5CF99}"/>
          </ac:spMkLst>
        </pc:spChg>
      </pc:sldChg>
      <pc:sldChg chg="modSp mod modTransition">
        <pc:chgData name="Manly Luscombe" userId="d66a401e1e7a39bf" providerId="LiveId" clId="{74414FE3-6EE8-4117-9EA1-F90E63F6C63B}" dt="2021-08-07T20:11:47.730" v="160"/>
        <pc:sldMkLst>
          <pc:docMk/>
          <pc:sldMk cId="3510816162" sldId="258"/>
        </pc:sldMkLst>
        <pc:spChg chg="mod">
          <ac:chgData name="Manly Luscombe" userId="d66a401e1e7a39bf" providerId="LiveId" clId="{74414FE3-6EE8-4117-9EA1-F90E63F6C63B}" dt="2021-08-07T20:11:47.730" v="160"/>
          <ac:spMkLst>
            <pc:docMk/>
            <pc:sldMk cId="3510816162" sldId="258"/>
            <ac:spMk id="2" creationId="{1F96F717-A937-4CFB-865A-DFCED2128343}"/>
          </ac:spMkLst>
        </pc:spChg>
        <pc:spChg chg="mod">
          <ac:chgData name="Manly Luscombe" userId="d66a401e1e7a39bf" providerId="LiveId" clId="{74414FE3-6EE8-4117-9EA1-F90E63F6C63B}" dt="2021-08-07T20:02:57.758" v="10" actId="20577"/>
          <ac:spMkLst>
            <pc:docMk/>
            <pc:sldMk cId="3510816162" sldId="258"/>
            <ac:spMk id="3" creationId="{667BFE9C-B4C3-4889-8FE4-A831F2D5CF99}"/>
          </ac:spMkLst>
        </pc:spChg>
      </pc:sldChg>
      <pc:sldChg chg="modSp mod modTransition">
        <pc:chgData name="Manly Luscombe" userId="d66a401e1e7a39bf" providerId="LiveId" clId="{74414FE3-6EE8-4117-9EA1-F90E63F6C63B}" dt="2021-08-07T20:04:24.802" v="68" actId="113"/>
        <pc:sldMkLst>
          <pc:docMk/>
          <pc:sldMk cId="845626844" sldId="259"/>
        </pc:sldMkLst>
        <pc:spChg chg="mod">
          <ac:chgData name="Manly Luscombe" userId="d66a401e1e7a39bf" providerId="LiveId" clId="{74414FE3-6EE8-4117-9EA1-F90E63F6C63B}" dt="2021-08-07T20:04:24.802" v="68" actId="113"/>
          <ac:spMkLst>
            <pc:docMk/>
            <pc:sldMk cId="845626844" sldId="259"/>
            <ac:spMk id="3" creationId="{667BFE9C-B4C3-4889-8FE4-A831F2D5CF99}"/>
          </ac:spMkLst>
        </pc:spChg>
      </pc:sldChg>
      <pc:sldChg chg="modTransition">
        <pc:chgData name="Manly Luscombe" userId="d66a401e1e7a39bf" providerId="LiveId" clId="{74414FE3-6EE8-4117-9EA1-F90E63F6C63B}" dt="2021-08-07T20:01:32.232" v="3"/>
        <pc:sldMkLst>
          <pc:docMk/>
          <pc:sldMk cId="1456531257" sldId="260"/>
        </pc:sldMkLst>
      </pc:sldChg>
      <pc:sldChg chg="modTransition">
        <pc:chgData name="Manly Luscombe" userId="d66a401e1e7a39bf" providerId="LiveId" clId="{74414FE3-6EE8-4117-9EA1-F90E63F6C63B}" dt="2021-08-07T20:01:32.232" v="3"/>
        <pc:sldMkLst>
          <pc:docMk/>
          <pc:sldMk cId="3894293394" sldId="261"/>
        </pc:sldMkLst>
      </pc:sldChg>
      <pc:sldChg chg="modSp mod modTransition">
        <pc:chgData name="Manly Luscombe" userId="d66a401e1e7a39bf" providerId="LiveId" clId="{74414FE3-6EE8-4117-9EA1-F90E63F6C63B}" dt="2021-08-07T20:06:21.248" v="72" actId="115"/>
        <pc:sldMkLst>
          <pc:docMk/>
          <pc:sldMk cId="2579762274" sldId="262"/>
        </pc:sldMkLst>
        <pc:spChg chg="mod">
          <ac:chgData name="Manly Luscombe" userId="d66a401e1e7a39bf" providerId="LiveId" clId="{74414FE3-6EE8-4117-9EA1-F90E63F6C63B}" dt="2021-08-07T20:06:21.248" v="72" actId="115"/>
          <ac:spMkLst>
            <pc:docMk/>
            <pc:sldMk cId="2579762274" sldId="262"/>
            <ac:spMk id="3" creationId="{667BFE9C-B4C3-4889-8FE4-A831F2D5CF99}"/>
          </ac:spMkLst>
        </pc:spChg>
      </pc:sldChg>
      <pc:sldChg chg="modSp mod modTransition">
        <pc:chgData name="Manly Luscombe" userId="d66a401e1e7a39bf" providerId="LiveId" clId="{74414FE3-6EE8-4117-9EA1-F90E63F6C63B}" dt="2021-08-07T20:06:52.622" v="75" actId="113"/>
        <pc:sldMkLst>
          <pc:docMk/>
          <pc:sldMk cId="2359900243" sldId="263"/>
        </pc:sldMkLst>
        <pc:spChg chg="mod">
          <ac:chgData name="Manly Luscombe" userId="d66a401e1e7a39bf" providerId="LiveId" clId="{74414FE3-6EE8-4117-9EA1-F90E63F6C63B}" dt="2021-08-07T20:06:52.622" v="75" actId="113"/>
          <ac:spMkLst>
            <pc:docMk/>
            <pc:sldMk cId="2359900243" sldId="263"/>
            <ac:spMk id="3" creationId="{667BFE9C-B4C3-4889-8FE4-A831F2D5CF99}"/>
          </ac:spMkLst>
        </pc:spChg>
      </pc:sldChg>
      <pc:sldChg chg="modSp mod modTransition">
        <pc:chgData name="Manly Luscombe" userId="d66a401e1e7a39bf" providerId="LiveId" clId="{74414FE3-6EE8-4117-9EA1-F90E63F6C63B}" dt="2021-08-07T20:08:07.254" v="95" actId="115"/>
        <pc:sldMkLst>
          <pc:docMk/>
          <pc:sldMk cId="3903110353" sldId="264"/>
        </pc:sldMkLst>
        <pc:spChg chg="mod">
          <ac:chgData name="Manly Luscombe" userId="d66a401e1e7a39bf" providerId="LiveId" clId="{74414FE3-6EE8-4117-9EA1-F90E63F6C63B}" dt="2021-08-07T20:08:07.254" v="95" actId="115"/>
          <ac:spMkLst>
            <pc:docMk/>
            <pc:sldMk cId="3903110353" sldId="264"/>
            <ac:spMk id="3" creationId="{667BFE9C-B4C3-4889-8FE4-A831F2D5CF99}"/>
          </ac:spMkLst>
        </pc:spChg>
      </pc:sldChg>
      <pc:sldChg chg="modSp mod modTransition">
        <pc:chgData name="Manly Luscombe" userId="d66a401e1e7a39bf" providerId="LiveId" clId="{74414FE3-6EE8-4117-9EA1-F90E63F6C63B}" dt="2021-08-07T20:09:33.397" v="155" actId="20577"/>
        <pc:sldMkLst>
          <pc:docMk/>
          <pc:sldMk cId="919631589" sldId="265"/>
        </pc:sldMkLst>
        <pc:spChg chg="mod">
          <ac:chgData name="Manly Luscombe" userId="d66a401e1e7a39bf" providerId="LiveId" clId="{74414FE3-6EE8-4117-9EA1-F90E63F6C63B}" dt="2021-08-07T20:09:33.397" v="155" actId="20577"/>
          <ac:spMkLst>
            <pc:docMk/>
            <pc:sldMk cId="919631589" sldId="265"/>
            <ac:spMk id="3" creationId="{667BFE9C-B4C3-4889-8FE4-A831F2D5CF99}"/>
          </ac:spMkLst>
        </pc:spChg>
      </pc:sldChg>
      <pc:sldChg chg="modSp mod modTransition">
        <pc:chgData name="Manly Luscombe" userId="d66a401e1e7a39bf" providerId="LiveId" clId="{74414FE3-6EE8-4117-9EA1-F90E63F6C63B}" dt="2021-08-07T20:10:01.240" v="157" actId="113"/>
        <pc:sldMkLst>
          <pc:docMk/>
          <pc:sldMk cId="886844814" sldId="266"/>
        </pc:sldMkLst>
        <pc:spChg chg="mod">
          <ac:chgData name="Manly Luscombe" userId="d66a401e1e7a39bf" providerId="LiveId" clId="{74414FE3-6EE8-4117-9EA1-F90E63F6C63B}" dt="2021-08-07T20:10:01.240" v="157" actId="113"/>
          <ac:spMkLst>
            <pc:docMk/>
            <pc:sldMk cId="886844814" sldId="266"/>
            <ac:spMk id="3" creationId="{667BFE9C-B4C3-4889-8FE4-A831F2D5CF99}"/>
          </ac:spMkLst>
        </pc:spChg>
      </pc:sldChg>
      <pc:sldMasterChg chg="modTransition modSldLayout">
        <pc:chgData name="Manly Luscombe" userId="d66a401e1e7a39bf" providerId="LiveId" clId="{74414FE3-6EE8-4117-9EA1-F90E63F6C63B}" dt="2021-08-07T20:01:32.232" v="3"/>
        <pc:sldMasterMkLst>
          <pc:docMk/>
          <pc:sldMasterMk cId="304268382" sldId="2147483648"/>
        </pc:sldMasterMkLst>
        <pc:sldLayoutChg chg="modTransition">
          <pc:chgData name="Manly Luscombe" userId="d66a401e1e7a39bf" providerId="LiveId" clId="{74414FE3-6EE8-4117-9EA1-F90E63F6C63B}" dt="2021-08-07T20:01:32.232" v="3"/>
          <pc:sldLayoutMkLst>
            <pc:docMk/>
            <pc:sldMasterMk cId="304268382" sldId="2147483648"/>
            <pc:sldLayoutMk cId="2638916226" sldId="2147483649"/>
          </pc:sldLayoutMkLst>
        </pc:sldLayoutChg>
        <pc:sldLayoutChg chg="modTransition">
          <pc:chgData name="Manly Luscombe" userId="d66a401e1e7a39bf" providerId="LiveId" clId="{74414FE3-6EE8-4117-9EA1-F90E63F6C63B}" dt="2021-08-07T20:01:32.232" v="3"/>
          <pc:sldLayoutMkLst>
            <pc:docMk/>
            <pc:sldMasterMk cId="304268382" sldId="2147483648"/>
            <pc:sldLayoutMk cId="2638751697" sldId="2147483650"/>
          </pc:sldLayoutMkLst>
        </pc:sldLayoutChg>
        <pc:sldLayoutChg chg="modTransition">
          <pc:chgData name="Manly Luscombe" userId="d66a401e1e7a39bf" providerId="LiveId" clId="{74414FE3-6EE8-4117-9EA1-F90E63F6C63B}" dt="2021-08-07T20:01:32.232" v="3"/>
          <pc:sldLayoutMkLst>
            <pc:docMk/>
            <pc:sldMasterMk cId="304268382" sldId="2147483648"/>
            <pc:sldLayoutMk cId="4146307239" sldId="2147483651"/>
          </pc:sldLayoutMkLst>
        </pc:sldLayoutChg>
        <pc:sldLayoutChg chg="modTransition">
          <pc:chgData name="Manly Luscombe" userId="d66a401e1e7a39bf" providerId="LiveId" clId="{74414FE3-6EE8-4117-9EA1-F90E63F6C63B}" dt="2021-08-07T20:01:32.232" v="3"/>
          <pc:sldLayoutMkLst>
            <pc:docMk/>
            <pc:sldMasterMk cId="304268382" sldId="2147483648"/>
            <pc:sldLayoutMk cId="4128762023" sldId="2147483652"/>
          </pc:sldLayoutMkLst>
        </pc:sldLayoutChg>
        <pc:sldLayoutChg chg="modTransition">
          <pc:chgData name="Manly Luscombe" userId="d66a401e1e7a39bf" providerId="LiveId" clId="{74414FE3-6EE8-4117-9EA1-F90E63F6C63B}" dt="2021-08-07T20:01:32.232" v="3"/>
          <pc:sldLayoutMkLst>
            <pc:docMk/>
            <pc:sldMasterMk cId="304268382" sldId="2147483648"/>
            <pc:sldLayoutMk cId="568154039" sldId="2147483653"/>
          </pc:sldLayoutMkLst>
        </pc:sldLayoutChg>
        <pc:sldLayoutChg chg="modTransition">
          <pc:chgData name="Manly Luscombe" userId="d66a401e1e7a39bf" providerId="LiveId" clId="{74414FE3-6EE8-4117-9EA1-F90E63F6C63B}" dt="2021-08-07T20:01:32.232" v="3"/>
          <pc:sldLayoutMkLst>
            <pc:docMk/>
            <pc:sldMasterMk cId="304268382" sldId="2147483648"/>
            <pc:sldLayoutMk cId="1796152571" sldId="2147483654"/>
          </pc:sldLayoutMkLst>
        </pc:sldLayoutChg>
        <pc:sldLayoutChg chg="modTransition">
          <pc:chgData name="Manly Luscombe" userId="d66a401e1e7a39bf" providerId="LiveId" clId="{74414FE3-6EE8-4117-9EA1-F90E63F6C63B}" dt="2021-08-07T20:01:32.232" v="3"/>
          <pc:sldLayoutMkLst>
            <pc:docMk/>
            <pc:sldMasterMk cId="304268382" sldId="2147483648"/>
            <pc:sldLayoutMk cId="446827553" sldId="2147483655"/>
          </pc:sldLayoutMkLst>
        </pc:sldLayoutChg>
        <pc:sldLayoutChg chg="modTransition">
          <pc:chgData name="Manly Luscombe" userId="d66a401e1e7a39bf" providerId="LiveId" clId="{74414FE3-6EE8-4117-9EA1-F90E63F6C63B}" dt="2021-08-07T20:01:32.232" v="3"/>
          <pc:sldLayoutMkLst>
            <pc:docMk/>
            <pc:sldMasterMk cId="304268382" sldId="2147483648"/>
            <pc:sldLayoutMk cId="207895753" sldId="2147483656"/>
          </pc:sldLayoutMkLst>
        </pc:sldLayoutChg>
        <pc:sldLayoutChg chg="modTransition">
          <pc:chgData name="Manly Luscombe" userId="d66a401e1e7a39bf" providerId="LiveId" clId="{74414FE3-6EE8-4117-9EA1-F90E63F6C63B}" dt="2021-08-07T20:01:32.232" v="3"/>
          <pc:sldLayoutMkLst>
            <pc:docMk/>
            <pc:sldMasterMk cId="304268382" sldId="2147483648"/>
            <pc:sldLayoutMk cId="3946291719" sldId="2147483657"/>
          </pc:sldLayoutMkLst>
        </pc:sldLayoutChg>
        <pc:sldLayoutChg chg="modTransition">
          <pc:chgData name="Manly Luscombe" userId="d66a401e1e7a39bf" providerId="LiveId" clId="{74414FE3-6EE8-4117-9EA1-F90E63F6C63B}" dt="2021-08-07T20:01:32.232" v="3"/>
          <pc:sldLayoutMkLst>
            <pc:docMk/>
            <pc:sldMasterMk cId="304268382" sldId="2147483648"/>
            <pc:sldLayoutMk cId="2399299117" sldId="2147483658"/>
          </pc:sldLayoutMkLst>
        </pc:sldLayoutChg>
        <pc:sldLayoutChg chg="modTransition">
          <pc:chgData name="Manly Luscombe" userId="d66a401e1e7a39bf" providerId="LiveId" clId="{74414FE3-6EE8-4117-9EA1-F90E63F6C63B}" dt="2021-08-07T20:01:32.232" v="3"/>
          <pc:sldLayoutMkLst>
            <pc:docMk/>
            <pc:sldMasterMk cId="304268382" sldId="2147483648"/>
            <pc:sldLayoutMk cId="281232940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758B3-F16D-4582-B5A2-3984C8D85A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EE8A26-91F8-47A1-A4E1-835E8ECA4D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17257-1DA9-415A-8BF0-5DCFD19B5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6835-2372-427F-A957-0F9EF8BC8F86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C70DD8-EA51-4DD0-AE95-22E49EB13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4C8CC-C557-4496-8F2A-DAE7AD760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8023-561F-4B4B-BC01-FE4AFAA44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16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AAEF1-E294-4695-8305-CBF39F938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7346AB-8E42-4EB4-AC1B-FD8004AA74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234EC-D003-4E6D-8723-ACCB7D7E6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6835-2372-427F-A957-0F9EF8BC8F86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560B0-6C6F-4F3E-B93D-C3D0242C4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A8C80-4726-4024-A602-EA5472437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8023-561F-4B4B-BC01-FE4AFAA44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99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340FE8-DAE6-4602-8880-31AF328F33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73D814-21C3-4216-86B2-2B8DD06922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F668A-49D4-495F-8921-0621DF019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6835-2372-427F-A957-0F9EF8BC8F86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18EEA-9965-43BD-930C-AAF01A581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3EAE6-AD32-4891-8FB2-CA64CF02A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8023-561F-4B4B-BC01-FE4AFAA44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329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2C369-9200-499B-9023-0940F0967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12E12-7243-4C10-AA69-CCB0813C3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A89A45-F79D-4F53-A6D3-696D3BA3E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6835-2372-427F-A957-0F9EF8BC8F86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CA8BD-EC3B-4D9D-BDF6-1F34E67BF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CFDA6F-FF09-45A4-9444-DF39586FE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8023-561F-4B4B-BC01-FE4AFAA44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751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45859-BB27-420D-94DB-8894E64FF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A36365-D33B-4D53-A481-9730D1652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56CF09-F6A5-42C5-9B5F-BB0ED5FD6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6835-2372-427F-A957-0F9EF8BC8F86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C2F72-9718-4431-B860-9AF34EC4C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FFE477-B05A-473B-A693-F6AC1A050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8023-561F-4B4B-BC01-FE4AFAA44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07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1CB43-8394-4C8B-8DB8-5E5B408A5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6615A-2354-41E7-BA52-098CCA73AF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07D314-D1B9-4BCB-BA62-B04989A0E0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DB00DA-3663-49E6-8448-C05BF15CF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6835-2372-427F-A957-0F9EF8BC8F86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A2A9F7-CB99-4312-A8F6-7D916D1E4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F874C7-ECCE-4495-9E4E-52BC232C0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8023-561F-4B4B-BC01-FE4AFAA44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762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A5EFC-E0AD-49FE-A431-A54D8CF89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F1A24-EC89-49EA-A253-BE441D98C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9CA3-4DB0-4097-ADE9-BFD7BC411A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278105-90F8-404A-B222-451A675AEF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DE3DF9-51A5-4799-B20F-E614593B5E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213C2D-BEF3-4F28-BC8F-F0C4E2C47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6835-2372-427F-A957-0F9EF8BC8F86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4F4798-3896-4AD0-8B54-ED6CA6FC6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55CAA8-7463-450B-B77C-D7065E31E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8023-561F-4B4B-BC01-FE4AFAA44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54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8508C-17EA-4C75-95D6-F2997EF78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A15BD0-2091-4E51-A2D6-486239B5E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6835-2372-427F-A957-0F9EF8BC8F86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04C821-D918-42D7-898E-B8DB9F6E5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9F66C3-BA55-4968-BCC0-17CB12E09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8023-561F-4B4B-BC01-FE4AFAA44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152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9093AA-BF50-439B-9734-B4E9DBA5B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6835-2372-427F-A957-0F9EF8BC8F86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64547A-4AC3-4788-A926-936A1DBC0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FA45F3-7E10-46C1-9DD5-71F37094E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8023-561F-4B4B-BC01-FE4AFAA44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827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621A0-C677-4090-BB02-C91DF15DA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E5B8E-6712-40C2-B263-134F870ED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20E698-CD13-4B2B-8021-CA55823C5E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F0E577-0373-41C5-985A-148EB781F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6835-2372-427F-A957-0F9EF8BC8F86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8E9BE1-6088-46D2-893B-9B2B46ADC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436BA5-55B6-4FC7-9327-D455D0047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8023-561F-4B4B-BC01-FE4AFAA44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95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9FED4-4862-4F2C-8F86-5F4036AA0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9C4D23-E835-4E97-89AD-3B157AEA5F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45C253-F8E7-40C1-AB6C-89A3F966B4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7855AE-3F33-466E-A45F-6B96B2369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6835-2372-427F-A957-0F9EF8BC8F86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FB86FC-D254-4685-8350-097D0F292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4FD459-64ED-420B-9206-1A56FD296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8023-561F-4B4B-BC01-FE4AFAA44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291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CC6E04-574C-4237-AF3E-BFAF55329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B87F42-62D4-4CA3-B9AA-22841FB27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BCD47-44D7-483F-B217-52EA123CB6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66835-2372-427F-A957-0F9EF8BC8F86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D61B7-BEC7-4F33-8BDF-C75688F064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DA01E-2698-4F80-A63E-C84BA9DD52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68023-561F-4B4B-BC01-FE4AFAA44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8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ow to Use Different Types of Anchor Chains with Ropes?">
            <a:extLst>
              <a:ext uri="{FF2B5EF4-FFF2-40B4-BE49-F238E27FC236}">
                <a16:creationId xmlns:a16="http://schemas.microsoft.com/office/drawing/2014/main" id="{D12D6580-75BE-4B42-A60B-8748079A71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080"/>
            <a:ext cx="12192000" cy="6868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BEE060C-941A-4FB3-AA84-D4A0AF587F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56210" y="441416"/>
            <a:ext cx="3731608" cy="1024489"/>
          </a:xfrm>
        </p:spPr>
        <p:txBody>
          <a:bodyPr>
            <a:noAutofit/>
          </a:bodyPr>
          <a:lstStyle/>
          <a:p>
            <a:pPr algn="r"/>
            <a:r>
              <a:rPr lang="en-US" sz="4800" dirty="0">
                <a:latin typeface="Arial Black" panose="020B0A04020102020204" pitchFamily="34" charset="0"/>
              </a:rPr>
              <a:t>5 links in the chain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37E0E5-0078-4BB2-AE04-2D51428173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332383"/>
            <a:ext cx="2663687" cy="1630017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Fellowship is vital for Christians</a:t>
            </a:r>
          </a:p>
        </p:txBody>
      </p:sp>
    </p:spTree>
    <p:extLst>
      <p:ext uri="{BB962C8B-B14F-4D97-AF65-F5344CB8AC3E}">
        <p14:creationId xmlns:p14="http://schemas.microsoft.com/office/powerpoint/2010/main" val="1685374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6F717-A937-4CFB-865A-DFCED2128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5 – FELLOWSHIP OF FRIENDSHIP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BFE9C-B4C3-4889-8FE4-A831F2D5C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3600" b="0" dirty="0">
                <a:solidFill>
                  <a:schemeClr val="bg1"/>
                </a:solidFill>
                <a:latin typeface="Verdana" panose="020B0604030504040204" pitchFamily="34" charset="0"/>
              </a:rPr>
              <a:t>Enjoy each other, just being together</a:t>
            </a:r>
          </a:p>
          <a:p>
            <a:pPr marR="0" algn="l" rtl="0"/>
            <a:r>
              <a:rPr lang="en-US" sz="360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Miss each other when we are not here</a:t>
            </a:r>
          </a:p>
          <a:p>
            <a:pPr marR="0" algn="l" rtl="0"/>
            <a:r>
              <a:rPr lang="en-US" sz="3600" b="0" dirty="0">
                <a:solidFill>
                  <a:schemeClr val="bg1"/>
                </a:solidFill>
                <a:latin typeface="Verdana" panose="020B0604030504040204" pitchFamily="34" charset="0"/>
              </a:rPr>
              <a:t>Listen to the friendship, conversation and excitement after class and after worship</a:t>
            </a:r>
          </a:p>
          <a:p>
            <a:pPr marR="0" algn="l" rtl="0"/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</a:rPr>
              <a:t>There is a d</a:t>
            </a:r>
            <a:r>
              <a:rPr lang="en-US" sz="3600" b="0" dirty="0">
                <a:solidFill>
                  <a:schemeClr val="bg1"/>
                </a:solidFill>
                <a:latin typeface="Verdana" panose="020B0604030504040204" pitchFamily="34" charset="0"/>
              </a:rPr>
              <a:t>ifference in a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</a:rPr>
              <a:t>ttending a baseball game and worship at Cades.</a:t>
            </a:r>
            <a:endParaRPr lang="en-US" sz="36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631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6F717-A937-4CFB-865A-DFCED2128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5 – FELLOWSHIP OF FRIENDSHIP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BFE9C-B4C3-4889-8FE4-A831F2D5C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ctr" rtl="0"/>
            <a: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</a:rPr>
              <a:t>When each can feel his brother’s sigh</a:t>
            </a:r>
          </a:p>
          <a:p>
            <a:pPr marR="0" algn="ctr" rtl="0"/>
            <a:r>
              <a:rPr lang="en-US" sz="36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And with him bear a part!</a:t>
            </a:r>
          </a:p>
          <a:p>
            <a:pPr marR="0" algn="ctr" rtl="0"/>
            <a: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</a:rPr>
              <a:t>When sorrow flows from eye to eye,</a:t>
            </a:r>
          </a:p>
          <a:p>
            <a:pPr marR="0" algn="ctr" rtl="0"/>
            <a:r>
              <a:rPr lang="en-US" sz="36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And joy from heart to heart.</a:t>
            </a:r>
          </a:p>
          <a:p>
            <a:pPr marR="0" algn="l" rtl="0"/>
            <a:endParaRPr lang="en-US" sz="3600" b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360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The church is a place of lasting friendships</a:t>
            </a:r>
            <a:endParaRPr lang="en-US" sz="36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844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6F717-A937-4CFB-865A-DFCED2128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1662" y="365125"/>
            <a:ext cx="6852138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Fellowship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BFE9C-B4C3-4889-8FE4-A831F2D5C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3599"/>
            <a:ext cx="10515600" cy="404336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We have “fellowship meals” together.</a:t>
            </a:r>
            <a:br>
              <a:rPr lang="en-US" sz="3200" dirty="0">
                <a:solidFill>
                  <a:schemeClr val="bg1"/>
                </a:solidFill>
              </a:rPr>
            </a:br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Often the word “fellowship” comes to mean eating together</a:t>
            </a:r>
            <a:br>
              <a:rPr lang="en-US" sz="3200" dirty="0">
                <a:solidFill>
                  <a:schemeClr val="bg1"/>
                </a:solidFill>
              </a:rPr>
            </a:br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“When I hear fellowship, I smell the coffee.”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We fellowship when we eat – but it is more than a meal.</a:t>
            </a:r>
          </a:p>
        </p:txBody>
      </p:sp>
      <p:pic>
        <p:nvPicPr>
          <p:cNvPr id="4" name="Picture 2" descr="How to Use Different Types of Anchor Chains with Ropes?">
            <a:extLst>
              <a:ext uri="{FF2B5EF4-FFF2-40B4-BE49-F238E27FC236}">
                <a16:creationId xmlns:a16="http://schemas.microsoft.com/office/drawing/2014/main" id="{6BE047C0-C019-470B-8C0F-A265BCACDF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5079"/>
            <a:ext cx="3362178" cy="1894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0631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6F717-A937-4CFB-865A-DFCED2128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1662" y="365125"/>
            <a:ext cx="6852138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5 Links in our Fellowship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BFE9C-B4C3-4889-8FE4-A831F2D5C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Fellowship in the New Testament is more than eating</a:t>
            </a:r>
          </a:p>
          <a:p>
            <a:r>
              <a:rPr lang="en-US" sz="3200" dirty="0">
                <a:solidFill>
                  <a:schemeClr val="bg1"/>
                </a:solidFill>
              </a:rPr>
              <a:t>Fellowship in the N T – 17 times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Greek word – </a:t>
            </a:r>
            <a:r>
              <a:rPr lang="en-US" sz="2800" dirty="0" err="1">
                <a:solidFill>
                  <a:schemeClr val="bg1"/>
                </a:solidFill>
              </a:rPr>
              <a:t>koinania</a:t>
            </a:r>
            <a:endParaRPr lang="en-US" sz="2800" dirty="0">
              <a:solidFill>
                <a:schemeClr val="bg1"/>
              </a:solidFill>
            </a:endParaRP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Means – association, communion, joint participation, partners</a:t>
            </a:r>
          </a:p>
          <a:p>
            <a:pPr lvl="1"/>
            <a:endParaRPr lang="en-US" sz="2800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TODAY – IN THIS TIME OF WORSHIP – </a:t>
            </a:r>
            <a:br>
              <a:rPr lang="en-US" sz="3200" b="1" dirty="0">
                <a:solidFill>
                  <a:schemeClr val="bg1"/>
                </a:solidFill>
              </a:rPr>
            </a:br>
            <a:r>
              <a:rPr lang="en-US" sz="3200" b="1" dirty="0">
                <a:solidFill>
                  <a:schemeClr val="bg1"/>
                </a:solidFill>
              </a:rPr>
              <a:t>WE PARTICIPATE IN 5 FELLOWSHIPS</a:t>
            </a:r>
          </a:p>
        </p:txBody>
      </p:sp>
      <p:pic>
        <p:nvPicPr>
          <p:cNvPr id="4" name="Picture 2" descr="How to Use Different Types of Anchor Chains with Ropes?">
            <a:extLst>
              <a:ext uri="{FF2B5EF4-FFF2-40B4-BE49-F238E27FC236}">
                <a16:creationId xmlns:a16="http://schemas.microsoft.com/office/drawing/2014/main" id="{6BE047C0-C019-470B-8C0F-A265BCACDF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5079"/>
            <a:ext cx="3362178" cy="1894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0816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6F717-A937-4CFB-865A-DFCED2128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1 – FELLOWSHIP OF FRATERNITY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BFE9C-B4C3-4889-8FE4-A831F2D5C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Galatians 2:9 – “right hand of fellowship”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We are members of a special group – the church</a:t>
            </a:r>
          </a:p>
          <a:p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(1 Corinthians 3:9)  For </a:t>
            </a:r>
            <a:r>
              <a:rPr lang="en-US" b="1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we are God's fellow workers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; you are God's field, </a:t>
            </a:r>
            <a:r>
              <a:rPr lang="en-US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you are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God's building.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Look at the early church</a:t>
            </a:r>
          </a:p>
          <a:p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(Acts 4:32)  Now the multitude of those who believed </a:t>
            </a:r>
            <a:r>
              <a:rPr lang="en-US" b="1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were of one heart 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and one soul; neither did anyone say that any of the things he possessed was his own, but they had </a:t>
            </a:r>
            <a:r>
              <a:rPr lang="en-US" b="0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all things in common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5626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6F717-A937-4CFB-865A-DFCED2128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1 – FELLOWSHIP OF FRATERNITY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BFE9C-B4C3-4889-8FE4-A831F2D5C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(Acts 4:34)  Nor was there anyone among them who lacked; for all who were possessors of lands or houses sold them, and brought the proceeds of the things that were sold,</a:t>
            </a:r>
          </a:p>
          <a:p>
            <a:pPr marR="0" algn="l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(Acts 4:35)  and laid </a:t>
            </a:r>
            <a:r>
              <a:rPr lang="en-US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them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at the apostles' feet; and they distributed to each as anyone had need.</a:t>
            </a:r>
          </a:p>
          <a:p>
            <a:pPr marR="0" algn="l" rtl="0"/>
            <a:endParaRPr lang="en-US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(Philippians 1:5)  for your fellowship in the gospel from the first day until now,</a:t>
            </a:r>
          </a:p>
        </p:txBody>
      </p:sp>
    </p:spTree>
    <p:extLst>
      <p:ext uri="{BB962C8B-B14F-4D97-AF65-F5344CB8AC3E}">
        <p14:creationId xmlns:p14="http://schemas.microsoft.com/office/powerpoint/2010/main" val="1456531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6F717-A937-4CFB-865A-DFCED2128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2 – FELLOWSHIP OF WORSHIP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BFE9C-B4C3-4889-8FE4-A831F2D5C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Communion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</a:rPr>
              <a:t> – is from the same Greek word</a:t>
            </a:r>
            <a:br>
              <a:rPr lang="en-US" dirty="0">
                <a:solidFill>
                  <a:schemeClr val="bg1"/>
                </a:solidFill>
                <a:latin typeface="Verdana" panose="020B0604030504040204" pitchFamily="34" charset="0"/>
              </a:rPr>
            </a:br>
            <a:endParaRPr lang="en-US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Giving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– sharing together</a:t>
            </a:r>
            <a:b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</a:br>
            <a:endParaRPr lang="en-US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Singing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</a:rPr>
              <a:t> - 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(Ephesians 5:19)  speaking to one another in psalms and hymns and spiritual songs, singing and making melody in your heart to the Lord,</a:t>
            </a:r>
          </a:p>
          <a:p>
            <a:pPr marL="0" marR="0" indent="0" algn="l" rtl="0">
              <a:buNone/>
            </a:pPr>
            <a:endParaRPr lang="en-US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293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6F717-A937-4CFB-865A-DFCED2128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2 – FELLOWSHIP OF WORSHIP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BFE9C-B4C3-4889-8FE4-A831F2D5C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Study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</a:rPr>
              <a:t> – </a:t>
            </a:r>
          </a:p>
          <a:p>
            <a:pPr marR="0" algn="l" rtl="0"/>
            <a:r>
              <a:rPr lang="en-US" sz="24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(Acts 2:42)  And they </a:t>
            </a:r>
            <a:r>
              <a:rPr lang="en-US" sz="2400" b="1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continued steadfastly in the apostles' doctrine and fellowship</a:t>
            </a:r>
            <a:r>
              <a:rPr lang="en-US" sz="24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, in the breaking of bread, and in prayers.</a:t>
            </a:r>
          </a:p>
          <a:p>
            <a:pPr marR="0" algn="l" rtl="0"/>
            <a:r>
              <a:rPr lang="en-US" sz="24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(Acts 2:43)  Then fear came upon every soul, and many wonders and signs were done through the apostles.</a:t>
            </a:r>
          </a:p>
          <a:p>
            <a:pPr marR="0" algn="l" rtl="0"/>
            <a:r>
              <a:rPr lang="en-US" sz="24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(Acts 2:44)  Now </a:t>
            </a:r>
            <a:r>
              <a:rPr lang="en-US" sz="2400" b="1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all who believed were together</a:t>
            </a:r>
            <a:r>
              <a:rPr lang="en-US" sz="24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, and had all things in common,</a:t>
            </a:r>
          </a:p>
        </p:txBody>
      </p:sp>
    </p:spTree>
    <p:extLst>
      <p:ext uri="{BB962C8B-B14F-4D97-AF65-F5344CB8AC3E}">
        <p14:creationId xmlns:p14="http://schemas.microsoft.com/office/powerpoint/2010/main" val="2579762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6F717-A937-4CFB-865A-DFCED2128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3 – FELLOWSHIP OF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BFE9C-B4C3-4889-8FE4-A831F2D5C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40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(Romans 15:26)  For it pleased those from Macedonia and Achaia to make a certain </a:t>
            </a:r>
            <a:r>
              <a:rPr lang="en-US" sz="2400" b="1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contribution</a:t>
            </a:r>
            <a:r>
              <a:rPr lang="en-US" sz="240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for the poor among the saints who are in Jerusalem.</a:t>
            </a:r>
          </a:p>
          <a:p>
            <a:r>
              <a:rPr lang="en-US" sz="240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(2 Corinthians 8:4)  imploring us with much urgency that we would receive the gift and </a:t>
            </a:r>
            <a:r>
              <a:rPr lang="en-US" sz="2400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the </a:t>
            </a:r>
            <a:r>
              <a:rPr lang="en-US" sz="2400" b="1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fellowship</a:t>
            </a:r>
            <a:r>
              <a:rPr lang="en-US" sz="2400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of the ministering to the saints.</a:t>
            </a:r>
          </a:p>
          <a:p>
            <a:pPr marR="0" algn="l" rtl="0"/>
            <a:r>
              <a:rPr lang="en-US" sz="240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(Philippians 4:16-18)  For even in Thessalonica you sent </a:t>
            </a:r>
            <a:r>
              <a:rPr lang="en-US" sz="240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aid</a:t>
            </a:r>
            <a:r>
              <a:rPr lang="en-US" sz="240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once and again for my necessities. (17)  Not that I seek the gift, but I seek the fruit that abounds to your account. (18)  Indeed I have all and abound. I am full, having received from Epaphroditus the things </a:t>
            </a:r>
            <a:r>
              <a:rPr lang="en-US" sz="240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sent</a:t>
            </a:r>
            <a:r>
              <a:rPr lang="en-US" sz="240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from you, a sweet-smelling aroma, an acceptable sacrifice, well pleasing to God.</a:t>
            </a:r>
          </a:p>
        </p:txBody>
      </p:sp>
    </p:spTree>
    <p:extLst>
      <p:ext uri="{BB962C8B-B14F-4D97-AF65-F5344CB8AC3E}">
        <p14:creationId xmlns:p14="http://schemas.microsoft.com/office/powerpoint/2010/main" val="2359900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6F717-A937-4CFB-865A-DFCED2128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4 – FELLOWSHIP OF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BFE9C-B4C3-4889-8FE4-A831F2D5C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360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Fellowship requires time, energy, resources</a:t>
            </a:r>
          </a:p>
          <a:p>
            <a:pPr marR="0" algn="l" rtl="0"/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</a:rPr>
              <a:t>Fellowship is our work together, joint participation in a task</a:t>
            </a:r>
          </a:p>
          <a:p>
            <a:pPr marR="0" algn="l" rtl="0"/>
            <a:endParaRPr lang="en-US" sz="360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sz="36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(2 Corinthians 6:1)  </a:t>
            </a:r>
            <a:r>
              <a:rPr lang="en-US" sz="3600" b="1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We then, </a:t>
            </a:r>
            <a:r>
              <a:rPr lang="en-US" sz="3600" b="1" i="1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as</a:t>
            </a:r>
            <a:r>
              <a:rPr lang="en-US" sz="3600" b="1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workers together </a:t>
            </a:r>
            <a:r>
              <a:rPr lang="en-US" sz="3600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with Him</a:t>
            </a:r>
            <a:r>
              <a:rPr lang="en-US" sz="36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also plead with </a:t>
            </a:r>
            <a:r>
              <a:rPr lang="en-US" sz="3600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you</a:t>
            </a:r>
            <a:r>
              <a:rPr lang="en-US" sz="36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not to receive the grace of God in vain.</a:t>
            </a:r>
          </a:p>
        </p:txBody>
      </p:sp>
    </p:spTree>
    <p:extLst>
      <p:ext uri="{BB962C8B-B14F-4D97-AF65-F5344CB8AC3E}">
        <p14:creationId xmlns:p14="http://schemas.microsoft.com/office/powerpoint/2010/main" val="3903110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677</Words>
  <Application>Microsoft Office PowerPoint</Application>
  <PresentationFormat>Widescreen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Verdana</vt:lpstr>
      <vt:lpstr>Office Theme</vt:lpstr>
      <vt:lpstr>5 links in the chain</vt:lpstr>
      <vt:lpstr>Fellowship today</vt:lpstr>
      <vt:lpstr>5 Links in our Fellowship</vt:lpstr>
      <vt:lpstr>1 – FELLOWSHIP OF FRATERNITY</vt:lpstr>
      <vt:lpstr>1 – FELLOWSHIP OF FRATERNITY</vt:lpstr>
      <vt:lpstr>2 – FELLOWSHIP OF WORSHIP</vt:lpstr>
      <vt:lpstr>2 – FELLOWSHIP OF WORSHIP</vt:lpstr>
      <vt:lpstr>3 – FELLOWSHIP OF SUPPORT</vt:lpstr>
      <vt:lpstr>4 – FELLOWSHIP OF WORK</vt:lpstr>
      <vt:lpstr>5 – FELLOWSHIP OF FRIENDSHIP</vt:lpstr>
      <vt:lpstr>5 – FELLOWSHIP OF FRIENDSHIP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links in the chain</dc:title>
  <dc:creator>Manly Luscombe</dc:creator>
  <cp:lastModifiedBy>Manly Luscombe</cp:lastModifiedBy>
  <cp:revision>1</cp:revision>
  <dcterms:created xsi:type="dcterms:W3CDTF">2021-08-07T19:30:35Z</dcterms:created>
  <dcterms:modified xsi:type="dcterms:W3CDTF">2021-08-07T20:13:24Z</dcterms:modified>
</cp:coreProperties>
</file>